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2E0BA-0CB9-4E35-937F-0867A6BDD72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4840E-CCE2-41ED-BB15-994089DAF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893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3B6D5-26E6-4F35-B6F7-3A8E72618AA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754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89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95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410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3776776" y="6361584"/>
            <a:ext cx="6149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Inspection Pédagogique Régionale</a:t>
            </a:r>
            <a:r>
              <a:rPr lang="fr-FR" sz="1400" baseline="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 des Sciences et Techniques Industrielles</a:t>
            </a:r>
            <a:endParaRPr lang="fr-FR" sz="1400" dirty="0">
              <a:solidFill>
                <a:schemeClr val="bg1">
                  <a:lumMod val="50000"/>
                </a:schemeClr>
              </a:solidFill>
              <a:latin typeface="Industria" pitchFamily="2" charset="0"/>
              <a:cs typeface="Arial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5954912"/>
            <a:ext cx="1572173" cy="786457"/>
          </a:xfrm>
          <a:prstGeom prst="rect">
            <a:avLst/>
          </a:prstGeom>
        </p:spPr>
      </p:pic>
      <p:sp>
        <p:nvSpPr>
          <p:cNvPr id="2" name="ZoneTexte 1"/>
          <p:cNvSpPr txBox="1"/>
          <p:nvPr userDrawn="1"/>
        </p:nvSpPr>
        <p:spPr>
          <a:xfrm>
            <a:off x="10429645" y="6361584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t>Diapositive </a:t>
            </a:r>
            <a:fld id="{9ABD3C1C-7CF3-4A69-8CA8-53FF9E85F99B}" type="slidenum">
              <a:rPr lang="fr-FR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pPr algn="r"/>
              <a:t>‹N°›</a:t>
            </a:fld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Industri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6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26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83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8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68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20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34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47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09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CFEB4-D71C-4FA3-AB72-BCE05A1891F9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6389-698B-41E8-83BC-21D9A2C39C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74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47529" y="332656"/>
            <a:ext cx="540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 – Présentation du nouveau contexte – Cycle 3</a:t>
            </a:r>
          </a:p>
        </p:txBody>
      </p:sp>
      <p:sp>
        <p:nvSpPr>
          <p:cNvPr id="3" name="Pentagone 2"/>
          <p:cNvSpPr/>
          <p:nvPr/>
        </p:nvSpPr>
        <p:spPr>
          <a:xfrm rot="5400000">
            <a:off x="4403812" y="-1071500"/>
            <a:ext cx="3600400" cy="8136904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Réforme du collège, socle commun et projet d’établissement </a:t>
            </a:r>
          </a:p>
        </p:txBody>
      </p:sp>
      <p:sp>
        <p:nvSpPr>
          <p:cNvPr id="4" name="Chevron 3"/>
          <p:cNvSpPr/>
          <p:nvPr/>
        </p:nvSpPr>
        <p:spPr>
          <a:xfrm>
            <a:off x="3179676" y="5229200"/>
            <a:ext cx="7416824" cy="720080"/>
          </a:xfrm>
          <a:prstGeom prst="chevron">
            <a:avLst>
              <a:gd name="adj" fmla="val 3845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fr-FR" sz="2000" b="1" dirty="0">
                <a:solidFill>
                  <a:schemeClr val="tx1"/>
                </a:solidFill>
              </a:rPr>
              <a:t>Temporalité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2279576" y="1772816"/>
            <a:ext cx="2520280" cy="3816424"/>
            <a:chOff x="755576" y="1772816"/>
            <a:chExt cx="2520280" cy="3816424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755576" y="1772816"/>
              <a:ext cx="2520280" cy="3816424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CM1</a:t>
              </a: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 thèmes 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Matière, mouvement, énergie, information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Le vivant sa diversité et les fonctions qui le caractérisent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Matériaux et objets techniques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La planète terre</a:t>
              </a: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827584" y="2348880"/>
              <a:ext cx="2397712" cy="1206134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>
                  <a:latin typeface="Arial" pitchFamily="34" charset="0"/>
                  <a:cs typeface="Arial" pitchFamily="34" charset="0"/>
                </a:rPr>
                <a:t>Sciences</a:t>
              </a:r>
            </a:p>
            <a:p>
              <a:pPr algn="ctr"/>
              <a:r>
                <a:rPr lang="fr-FR" sz="2400" b="1" dirty="0">
                  <a:latin typeface="Arial" pitchFamily="34" charset="0"/>
                  <a:cs typeface="Arial" pitchFamily="34" charset="0"/>
                </a:rPr>
                <a:t>et</a:t>
              </a:r>
            </a:p>
            <a:p>
              <a:pPr algn="ctr"/>
              <a:r>
                <a:rPr lang="fr-FR" sz="2400" b="1" dirty="0">
                  <a:latin typeface="Arial" pitchFamily="34" charset="0"/>
                  <a:cs typeface="Arial" pitchFamily="34" charset="0"/>
                </a:rPr>
                <a:t>Technologie</a:t>
              </a: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943872" y="1772816"/>
            <a:ext cx="2520280" cy="3816424"/>
            <a:chOff x="3419872" y="1772816"/>
            <a:chExt cx="2520280" cy="3816424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3419872" y="1772816"/>
              <a:ext cx="2520280" cy="381642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CM2</a:t>
              </a: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fr-FR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 thèmes </a:t>
              </a:r>
              <a:r>
                <a:rPr lang="fr-FR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Matière, mouvement, énergie, information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Le vivant sa diversité et les fonctions qui le caractérisent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Matériaux et objets techniques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La planète terre</a:t>
              </a:r>
            </a:p>
            <a:p>
              <a:pPr algn="ctr"/>
              <a:endParaRPr lang="fr-F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3470432" y="2348880"/>
              <a:ext cx="2397712" cy="1206134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>
                  <a:latin typeface="Arial" pitchFamily="34" charset="0"/>
                  <a:cs typeface="Arial" pitchFamily="34" charset="0"/>
                </a:rPr>
                <a:t>Sciences</a:t>
              </a:r>
            </a:p>
            <a:p>
              <a:pPr algn="ctr"/>
              <a:r>
                <a:rPr lang="fr-FR" sz="2400" b="1" dirty="0">
                  <a:latin typeface="Arial" pitchFamily="34" charset="0"/>
                  <a:cs typeface="Arial" pitchFamily="34" charset="0"/>
                </a:rPr>
                <a:t>et</a:t>
              </a:r>
            </a:p>
            <a:p>
              <a:pPr algn="ctr"/>
              <a:r>
                <a:rPr lang="fr-FR" sz="2400" b="1" dirty="0">
                  <a:latin typeface="Arial" pitchFamily="34" charset="0"/>
                  <a:cs typeface="Arial" pitchFamily="34" charset="0"/>
                </a:rPr>
                <a:t>Technologie</a:t>
              </a: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7608168" y="1772816"/>
            <a:ext cx="2520280" cy="3816424"/>
            <a:chOff x="6084168" y="1772816"/>
            <a:chExt cx="2520280" cy="3816424"/>
          </a:xfrm>
        </p:grpSpPr>
        <p:sp>
          <p:nvSpPr>
            <p:cNvPr id="22" name="Rectangle à coins arrondis 21"/>
            <p:cNvSpPr/>
            <p:nvPr/>
          </p:nvSpPr>
          <p:spPr>
            <a:xfrm>
              <a:off x="6084168" y="1772816"/>
              <a:ext cx="2520280" cy="381642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6</a:t>
              </a:r>
              <a:r>
                <a:rPr lang="fr-FR" baseline="30000" dirty="0">
                  <a:solidFill>
                    <a:schemeClr val="tx1"/>
                  </a:solidFill>
                </a:rPr>
                <a:t>ème</a:t>
              </a:r>
              <a:endParaRPr lang="fr-FR" dirty="0">
                <a:solidFill>
                  <a:schemeClr val="tx1"/>
                </a:solidFill>
              </a:endParaRPr>
            </a:p>
            <a:p>
              <a:pPr algn="ctr"/>
              <a:endParaRPr lang="fr-FR" dirty="0">
                <a:solidFill>
                  <a:schemeClr val="tx1"/>
                </a:solidFill>
              </a:endParaRPr>
            </a:p>
            <a:p>
              <a:pPr algn="ctr"/>
              <a:endParaRPr lang="fr-FR" dirty="0">
                <a:solidFill>
                  <a:schemeClr val="tx1"/>
                </a:solidFill>
              </a:endParaRPr>
            </a:p>
            <a:p>
              <a:pPr algn="ctr"/>
              <a:endParaRPr lang="fr-FR" dirty="0">
                <a:solidFill>
                  <a:schemeClr val="tx1"/>
                </a:solidFill>
              </a:endParaRPr>
            </a:p>
            <a:p>
              <a:pPr algn="ctr"/>
              <a:endParaRPr lang="fr-FR" dirty="0">
                <a:solidFill>
                  <a:schemeClr val="tx1"/>
                </a:solidFill>
              </a:endParaRPr>
            </a:p>
            <a:p>
              <a:pPr algn="ctr"/>
              <a:endParaRPr lang="fr-FR" dirty="0">
                <a:solidFill>
                  <a:schemeClr val="tx1"/>
                </a:solidFill>
              </a:endParaRPr>
            </a:p>
            <a:p>
              <a:pPr algn="ctr"/>
              <a:endParaRPr lang="fr-FR" dirty="0">
                <a:solidFill>
                  <a:schemeClr val="tx1"/>
                </a:solidFill>
              </a:endParaRP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 thèmes 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Matière, mouvement, énergie, information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Le vivant sa diversité et les fonctions qui le caractérisent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Matériaux et objets techniques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La planète terre</a:t>
              </a:r>
            </a:p>
            <a:p>
              <a:pPr algn="ctr"/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à coins arrondis 41"/>
            <p:cNvSpPr/>
            <p:nvPr/>
          </p:nvSpPr>
          <p:spPr>
            <a:xfrm>
              <a:off x="6134728" y="2348880"/>
              <a:ext cx="2397712" cy="1206134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>
                  <a:latin typeface="Arial" pitchFamily="34" charset="0"/>
                  <a:cs typeface="Arial" pitchFamily="34" charset="0"/>
                </a:rPr>
                <a:t>Sciences</a:t>
              </a:r>
            </a:p>
            <a:p>
              <a:pPr algn="ctr"/>
              <a:r>
                <a:rPr lang="fr-FR" sz="2400" b="1" dirty="0">
                  <a:latin typeface="Arial" pitchFamily="34" charset="0"/>
                  <a:cs typeface="Arial" pitchFamily="34" charset="0"/>
                </a:rPr>
                <a:t>et</a:t>
              </a:r>
            </a:p>
            <a:p>
              <a:pPr algn="ctr"/>
              <a:r>
                <a:rPr lang="fr-FR" sz="2400" b="1" dirty="0">
                  <a:latin typeface="Arial" pitchFamily="34" charset="0"/>
                  <a:cs typeface="Arial" pitchFamily="34" charset="0"/>
                </a:rPr>
                <a:t>Technologie</a:t>
              </a:r>
            </a:p>
          </p:txBody>
        </p:sp>
      </p:grpSp>
      <p:sp>
        <p:nvSpPr>
          <p:cNvPr id="43" name="Explosion 1 42"/>
          <p:cNvSpPr/>
          <p:nvPr/>
        </p:nvSpPr>
        <p:spPr>
          <a:xfrm>
            <a:off x="9120336" y="2299520"/>
            <a:ext cx="1476164" cy="1255494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EIST ?</a:t>
            </a:r>
          </a:p>
        </p:txBody>
      </p:sp>
    </p:spTree>
    <p:extLst>
      <p:ext uri="{BB962C8B-B14F-4D97-AF65-F5344CB8AC3E}">
        <p14:creationId xmlns:p14="http://schemas.microsoft.com/office/powerpoint/2010/main" val="174163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Grand écran</PresentationFormat>
  <Paragraphs>50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Industria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ichard</dc:creator>
  <cp:lastModifiedBy>alain ichard</cp:lastModifiedBy>
  <cp:revision>1</cp:revision>
  <dcterms:created xsi:type="dcterms:W3CDTF">2016-04-07T08:20:09Z</dcterms:created>
  <dcterms:modified xsi:type="dcterms:W3CDTF">2016-04-07T08:21:40Z</dcterms:modified>
</cp:coreProperties>
</file>