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2B3B9-58D7-4A44-9823-2978364DE2C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DD234-CEE8-4AA5-919B-ADCB4BAF3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980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3B6D5-26E6-4F35-B6F7-3A8E72618AA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98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91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36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241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3776776" y="6361584"/>
            <a:ext cx="6149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Inspection Pédagogique Régionale</a:t>
            </a:r>
            <a:r>
              <a:rPr lang="fr-FR" sz="1400" baseline="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 des Sciences et Techniques Industrielles</a:t>
            </a:r>
            <a:endParaRPr lang="fr-FR" sz="1400" dirty="0">
              <a:solidFill>
                <a:schemeClr val="bg1">
                  <a:lumMod val="50000"/>
                </a:schemeClr>
              </a:solidFill>
              <a:latin typeface="Industria" pitchFamily="2" charset="0"/>
              <a:cs typeface="Arial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5954912"/>
            <a:ext cx="1572173" cy="786457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10429645" y="6361584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t>Diapositive </a:t>
            </a:r>
            <a:fld id="{9ABD3C1C-7CF3-4A69-8CA8-53FF9E85F99B}" type="slidenum">
              <a:rPr lang="fr-FR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pPr algn="r"/>
              <a:t>‹N°›</a:t>
            </a:fld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Industri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5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1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26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5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6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33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41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01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88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73BB4-DB5A-44EF-AB3D-8A37DC99F5BE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E0F78-A1A5-43DE-99A7-B4527A88B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10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47529" y="332656"/>
            <a:ext cx="540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 – Présentation du nouveau contexte – Cycle 4</a:t>
            </a:r>
          </a:p>
        </p:txBody>
      </p:sp>
      <p:sp>
        <p:nvSpPr>
          <p:cNvPr id="3" name="Pentagone 2"/>
          <p:cNvSpPr/>
          <p:nvPr/>
        </p:nvSpPr>
        <p:spPr>
          <a:xfrm rot="5400000">
            <a:off x="4403812" y="-1071500"/>
            <a:ext cx="3600400" cy="8136904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Réforme du collège, socle commun et projet d’établissement </a:t>
            </a:r>
          </a:p>
        </p:txBody>
      </p:sp>
      <p:sp>
        <p:nvSpPr>
          <p:cNvPr id="4" name="Chevron 3"/>
          <p:cNvSpPr/>
          <p:nvPr/>
        </p:nvSpPr>
        <p:spPr>
          <a:xfrm>
            <a:off x="3179676" y="5229200"/>
            <a:ext cx="7416824" cy="720080"/>
          </a:xfrm>
          <a:prstGeom prst="chevron">
            <a:avLst>
              <a:gd name="adj" fmla="val 3845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fr-FR" sz="2000" b="1" dirty="0">
                <a:solidFill>
                  <a:schemeClr val="tx1"/>
                </a:solidFill>
              </a:rPr>
              <a:t>Temporalité</a:t>
            </a:r>
          </a:p>
        </p:txBody>
      </p:sp>
      <p:grpSp>
        <p:nvGrpSpPr>
          <p:cNvPr id="42" name="Groupe 41"/>
          <p:cNvGrpSpPr/>
          <p:nvPr/>
        </p:nvGrpSpPr>
        <p:grpSpPr>
          <a:xfrm>
            <a:off x="4007768" y="1772816"/>
            <a:ext cx="3456384" cy="3816424"/>
            <a:chOff x="2483768" y="1772816"/>
            <a:chExt cx="3456384" cy="3816424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3419872" y="1772816"/>
              <a:ext cx="2520280" cy="381642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4ème</a:t>
              </a: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3491880" y="2348880"/>
              <a:ext cx="2397712" cy="576064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/>
                <a:t>Technologie</a:t>
              </a:r>
            </a:p>
          </p:txBody>
        </p:sp>
        <p:grpSp>
          <p:nvGrpSpPr>
            <p:cNvPr id="12" name="Groupe 11"/>
            <p:cNvGrpSpPr/>
            <p:nvPr/>
          </p:nvGrpSpPr>
          <p:grpSpPr>
            <a:xfrm>
              <a:off x="3435921" y="3228656"/>
              <a:ext cx="1496119" cy="1280464"/>
              <a:chOff x="1077165" y="3003392"/>
              <a:chExt cx="1496119" cy="1280464"/>
            </a:xfrm>
          </p:grpSpPr>
          <p:sp>
            <p:nvSpPr>
              <p:cNvPr id="13" name="Forme 12"/>
              <p:cNvSpPr/>
              <p:nvPr/>
            </p:nvSpPr>
            <p:spPr>
              <a:xfrm rot="1237471" flipV="1">
                <a:off x="1077165" y="3003392"/>
                <a:ext cx="1496119" cy="1280464"/>
              </a:xfrm>
              <a:prstGeom prst="swooshArrow">
                <a:avLst>
                  <a:gd name="adj1" fmla="val 38778"/>
                  <a:gd name="adj2" fmla="val 29987"/>
                </a:avLst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fr-FR" dirty="0"/>
              </a:p>
            </p:txBody>
          </p:sp>
          <p:sp>
            <p:nvSpPr>
              <p:cNvPr id="14" name="ZoneTexte 13"/>
              <p:cNvSpPr txBox="1"/>
              <p:nvPr/>
            </p:nvSpPr>
            <p:spPr>
              <a:xfrm rot="2532001">
                <a:off x="1647072" y="3757431"/>
                <a:ext cx="7593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En lien avec…</a:t>
                </a:r>
              </a:p>
            </p:txBody>
          </p:sp>
        </p:grpSp>
        <p:grpSp>
          <p:nvGrpSpPr>
            <p:cNvPr id="15" name="Groupe 14"/>
            <p:cNvGrpSpPr/>
            <p:nvPr/>
          </p:nvGrpSpPr>
          <p:grpSpPr>
            <a:xfrm>
              <a:off x="2483768" y="1916832"/>
              <a:ext cx="3375992" cy="3600400"/>
              <a:chOff x="35496" y="1916832"/>
              <a:chExt cx="3375992" cy="3600400"/>
            </a:xfrm>
          </p:grpSpPr>
          <p:sp>
            <p:nvSpPr>
              <p:cNvPr id="16" name="Arc 15"/>
              <p:cNvSpPr/>
              <p:nvPr/>
            </p:nvSpPr>
            <p:spPr>
              <a:xfrm rot="10800000" flipH="1">
                <a:off x="35496" y="1916832"/>
                <a:ext cx="2926796" cy="3276364"/>
              </a:xfrm>
              <a:prstGeom prst="arc">
                <a:avLst>
                  <a:gd name="adj1" fmla="val 16200000"/>
                  <a:gd name="adj2" fmla="val 21564108"/>
                </a:avLst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7" name="Groupe 16"/>
              <p:cNvGrpSpPr/>
              <p:nvPr/>
            </p:nvGrpSpPr>
            <p:grpSpPr>
              <a:xfrm>
                <a:off x="1043608" y="3212976"/>
                <a:ext cx="2367880" cy="2304256"/>
                <a:chOff x="1259632" y="3212976"/>
                <a:chExt cx="2367880" cy="2304256"/>
              </a:xfrm>
            </p:grpSpPr>
            <p:sp>
              <p:nvSpPr>
                <p:cNvPr id="18" name="Ellipse 17"/>
                <p:cNvSpPr/>
                <p:nvPr/>
              </p:nvSpPr>
              <p:spPr>
                <a:xfrm>
                  <a:off x="2771800" y="3212976"/>
                  <a:ext cx="855712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AP</a:t>
                  </a:r>
                </a:p>
              </p:txBody>
            </p:sp>
            <p:sp>
              <p:nvSpPr>
                <p:cNvPr id="19" name="Ellipse 18"/>
                <p:cNvSpPr/>
                <p:nvPr/>
              </p:nvSpPr>
              <p:spPr>
                <a:xfrm>
                  <a:off x="2627784" y="3861048"/>
                  <a:ext cx="855712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EMI</a:t>
                  </a:r>
                </a:p>
              </p:txBody>
            </p:sp>
            <p:sp>
              <p:nvSpPr>
                <p:cNvPr id="20" name="Ellipse 19"/>
                <p:cNvSpPr/>
                <p:nvPr/>
              </p:nvSpPr>
              <p:spPr>
                <a:xfrm>
                  <a:off x="2339752" y="4509120"/>
                  <a:ext cx="792088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EPI</a:t>
                  </a:r>
                </a:p>
              </p:txBody>
            </p:sp>
            <p:sp>
              <p:nvSpPr>
                <p:cNvPr id="21" name="Ellipse 20"/>
                <p:cNvSpPr/>
                <p:nvPr/>
              </p:nvSpPr>
              <p:spPr>
                <a:xfrm>
                  <a:off x="1259632" y="4941168"/>
                  <a:ext cx="1219944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b="1" dirty="0"/>
                    <a:t>Autres disciplines</a:t>
                  </a:r>
                </a:p>
              </p:txBody>
            </p:sp>
          </p:grpSp>
        </p:grpSp>
      </p:grpSp>
      <p:grpSp>
        <p:nvGrpSpPr>
          <p:cNvPr id="43" name="Groupe 42"/>
          <p:cNvGrpSpPr/>
          <p:nvPr/>
        </p:nvGrpSpPr>
        <p:grpSpPr>
          <a:xfrm>
            <a:off x="6672064" y="1772816"/>
            <a:ext cx="3456384" cy="3816424"/>
            <a:chOff x="5148064" y="1772816"/>
            <a:chExt cx="3456384" cy="3816424"/>
          </a:xfrm>
        </p:grpSpPr>
        <p:sp>
          <p:nvSpPr>
            <p:cNvPr id="22" name="Rectangle à coins arrondis 21"/>
            <p:cNvSpPr/>
            <p:nvPr/>
          </p:nvSpPr>
          <p:spPr>
            <a:xfrm>
              <a:off x="6084168" y="1772816"/>
              <a:ext cx="2520280" cy="381642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3ème</a:t>
              </a: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6156176" y="2348880"/>
              <a:ext cx="2397712" cy="576064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/>
                <a:t>Technologie</a:t>
              </a:r>
            </a:p>
          </p:txBody>
        </p:sp>
        <p:grpSp>
          <p:nvGrpSpPr>
            <p:cNvPr id="24" name="Groupe 23"/>
            <p:cNvGrpSpPr/>
            <p:nvPr/>
          </p:nvGrpSpPr>
          <p:grpSpPr>
            <a:xfrm>
              <a:off x="6100217" y="3228656"/>
              <a:ext cx="1496119" cy="1280464"/>
              <a:chOff x="1077165" y="3003392"/>
              <a:chExt cx="1496119" cy="1280464"/>
            </a:xfrm>
          </p:grpSpPr>
          <p:sp>
            <p:nvSpPr>
              <p:cNvPr id="25" name="Forme 24"/>
              <p:cNvSpPr/>
              <p:nvPr/>
            </p:nvSpPr>
            <p:spPr>
              <a:xfrm rot="1237471" flipV="1">
                <a:off x="1077165" y="3003392"/>
                <a:ext cx="1496119" cy="1280464"/>
              </a:xfrm>
              <a:prstGeom prst="swooshArrow">
                <a:avLst>
                  <a:gd name="adj1" fmla="val 38778"/>
                  <a:gd name="adj2" fmla="val 29987"/>
                </a:avLst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fr-FR" dirty="0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 rot="2532001">
                <a:off x="1647072" y="3757431"/>
                <a:ext cx="7593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En lien avec…</a:t>
                </a:r>
              </a:p>
            </p:txBody>
          </p:sp>
        </p:grpSp>
        <p:grpSp>
          <p:nvGrpSpPr>
            <p:cNvPr id="27" name="Groupe 26"/>
            <p:cNvGrpSpPr/>
            <p:nvPr/>
          </p:nvGrpSpPr>
          <p:grpSpPr>
            <a:xfrm>
              <a:off x="5148064" y="1916832"/>
              <a:ext cx="3375992" cy="3600400"/>
              <a:chOff x="35496" y="1916832"/>
              <a:chExt cx="3375992" cy="3600400"/>
            </a:xfrm>
          </p:grpSpPr>
          <p:sp>
            <p:nvSpPr>
              <p:cNvPr id="28" name="Arc 27"/>
              <p:cNvSpPr/>
              <p:nvPr/>
            </p:nvSpPr>
            <p:spPr>
              <a:xfrm rot="10800000" flipH="1">
                <a:off x="35496" y="1916832"/>
                <a:ext cx="2926796" cy="3276364"/>
              </a:xfrm>
              <a:prstGeom prst="arc">
                <a:avLst>
                  <a:gd name="adj1" fmla="val 16200000"/>
                  <a:gd name="adj2" fmla="val 21564108"/>
                </a:avLst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29" name="Groupe 28"/>
              <p:cNvGrpSpPr/>
              <p:nvPr/>
            </p:nvGrpSpPr>
            <p:grpSpPr>
              <a:xfrm>
                <a:off x="1043608" y="3212976"/>
                <a:ext cx="2367880" cy="2304256"/>
                <a:chOff x="1259632" y="3212976"/>
                <a:chExt cx="2367880" cy="2304256"/>
              </a:xfrm>
            </p:grpSpPr>
            <p:sp>
              <p:nvSpPr>
                <p:cNvPr id="30" name="Ellipse 29"/>
                <p:cNvSpPr/>
                <p:nvPr/>
              </p:nvSpPr>
              <p:spPr>
                <a:xfrm>
                  <a:off x="2771800" y="3212976"/>
                  <a:ext cx="855712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AP</a:t>
                  </a:r>
                </a:p>
              </p:txBody>
            </p:sp>
            <p:sp>
              <p:nvSpPr>
                <p:cNvPr id="31" name="Ellipse 30"/>
                <p:cNvSpPr/>
                <p:nvPr/>
              </p:nvSpPr>
              <p:spPr>
                <a:xfrm>
                  <a:off x="2627784" y="3861048"/>
                  <a:ext cx="855712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EMI</a:t>
                  </a:r>
                </a:p>
              </p:txBody>
            </p:sp>
            <p:sp>
              <p:nvSpPr>
                <p:cNvPr id="32" name="Ellipse 31"/>
                <p:cNvSpPr/>
                <p:nvPr/>
              </p:nvSpPr>
              <p:spPr>
                <a:xfrm>
                  <a:off x="2339752" y="4509120"/>
                  <a:ext cx="792088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EPI</a:t>
                  </a:r>
                </a:p>
              </p:txBody>
            </p:sp>
            <p:sp>
              <p:nvSpPr>
                <p:cNvPr id="33" name="Ellipse 32"/>
                <p:cNvSpPr/>
                <p:nvPr/>
              </p:nvSpPr>
              <p:spPr>
                <a:xfrm>
                  <a:off x="1259632" y="4941168"/>
                  <a:ext cx="1219944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b="1" dirty="0"/>
                    <a:t>Autres disciplines</a:t>
                  </a:r>
                </a:p>
              </p:txBody>
            </p:sp>
          </p:grpSp>
        </p:grpSp>
      </p:grpSp>
      <p:grpSp>
        <p:nvGrpSpPr>
          <p:cNvPr id="41" name="Groupe 40"/>
          <p:cNvGrpSpPr/>
          <p:nvPr/>
        </p:nvGrpSpPr>
        <p:grpSpPr>
          <a:xfrm>
            <a:off x="1343472" y="1772816"/>
            <a:ext cx="3456384" cy="3816424"/>
            <a:chOff x="-180528" y="1772816"/>
            <a:chExt cx="3456384" cy="3816424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755576" y="1772816"/>
              <a:ext cx="2520280" cy="3816424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dirty="0">
                  <a:solidFill>
                    <a:schemeClr val="tx1"/>
                  </a:solidFill>
                </a:rPr>
                <a:t>5ème</a:t>
              </a: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827584" y="2348880"/>
              <a:ext cx="2397712" cy="576064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/>
                <a:t>Technologie</a:t>
              </a:r>
            </a:p>
          </p:txBody>
        </p:sp>
        <p:grpSp>
          <p:nvGrpSpPr>
            <p:cNvPr id="7" name="Groupe 6"/>
            <p:cNvGrpSpPr/>
            <p:nvPr/>
          </p:nvGrpSpPr>
          <p:grpSpPr>
            <a:xfrm>
              <a:off x="771625" y="3228656"/>
              <a:ext cx="1496119" cy="1280464"/>
              <a:chOff x="1077165" y="3003392"/>
              <a:chExt cx="1496119" cy="1280464"/>
            </a:xfrm>
          </p:grpSpPr>
          <p:sp>
            <p:nvSpPr>
              <p:cNvPr id="8" name="Forme 7"/>
              <p:cNvSpPr/>
              <p:nvPr/>
            </p:nvSpPr>
            <p:spPr>
              <a:xfrm rot="1237471" flipV="1">
                <a:off x="1077165" y="3003392"/>
                <a:ext cx="1496119" cy="1280464"/>
              </a:xfrm>
              <a:prstGeom prst="swooshArrow">
                <a:avLst>
                  <a:gd name="adj1" fmla="val 38778"/>
                  <a:gd name="adj2" fmla="val 29987"/>
                </a:avLst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fr-FR" dirty="0"/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 rot="2532001">
                <a:off x="1647072" y="3757431"/>
                <a:ext cx="7593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En lien avec…</a:t>
                </a:r>
              </a:p>
            </p:txBody>
          </p:sp>
        </p:grpSp>
        <p:grpSp>
          <p:nvGrpSpPr>
            <p:cNvPr id="34" name="Groupe 33"/>
            <p:cNvGrpSpPr/>
            <p:nvPr/>
          </p:nvGrpSpPr>
          <p:grpSpPr>
            <a:xfrm>
              <a:off x="-180528" y="1916832"/>
              <a:ext cx="3375992" cy="3600400"/>
              <a:chOff x="35496" y="1916832"/>
              <a:chExt cx="3375992" cy="3600400"/>
            </a:xfrm>
          </p:grpSpPr>
          <p:sp>
            <p:nvSpPr>
              <p:cNvPr id="35" name="Arc 34"/>
              <p:cNvSpPr/>
              <p:nvPr/>
            </p:nvSpPr>
            <p:spPr>
              <a:xfrm rot="10800000" flipH="1">
                <a:off x="35496" y="1916832"/>
                <a:ext cx="2926796" cy="3276364"/>
              </a:xfrm>
              <a:prstGeom prst="arc">
                <a:avLst>
                  <a:gd name="adj1" fmla="val 16200000"/>
                  <a:gd name="adj2" fmla="val 21564108"/>
                </a:avLst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36" name="Groupe 35"/>
              <p:cNvGrpSpPr/>
              <p:nvPr/>
            </p:nvGrpSpPr>
            <p:grpSpPr>
              <a:xfrm>
                <a:off x="1043608" y="3212976"/>
                <a:ext cx="2367880" cy="2304256"/>
                <a:chOff x="1259632" y="3212976"/>
                <a:chExt cx="2367880" cy="2304256"/>
              </a:xfrm>
            </p:grpSpPr>
            <p:sp>
              <p:nvSpPr>
                <p:cNvPr id="37" name="Ellipse 36"/>
                <p:cNvSpPr/>
                <p:nvPr/>
              </p:nvSpPr>
              <p:spPr>
                <a:xfrm>
                  <a:off x="2771800" y="3212976"/>
                  <a:ext cx="855712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AP</a:t>
                  </a:r>
                </a:p>
              </p:txBody>
            </p:sp>
            <p:sp>
              <p:nvSpPr>
                <p:cNvPr id="38" name="Ellipse 37"/>
                <p:cNvSpPr/>
                <p:nvPr/>
              </p:nvSpPr>
              <p:spPr>
                <a:xfrm>
                  <a:off x="2627784" y="3861048"/>
                  <a:ext cx="855712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EMI</a:t>
                  </a:r>
                </a:p>
              </p:txBody>
            </p:sp>
            <p:sp>
              <p:nvSpPr>
                <p:cNvPr id="39" name="Ellipse 38"/>
                <p:cNvSpPr/>
                <p:nvPr/>
              </p:nvSpPr>
              <p:spPr>
                <a:xfrm>
                  <a:off x="2339752" y="4509120"/>
                  <a:ext cx="792088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b="1" dirty="0"/>
                    <a:t>EPI</a:t>
                  </a:r>
                </a:p>
              </p:txBody>
            </p:sp>
            <p:sp>
              <p:nvSpPr>
                <p:cNvPr id="40" name="Ellipse 39"/>
                <p:cNvSpPr/>
                <p:nvPr/>
              </p:nvSpPr>
              <p:spPr>
                <a:xfrm>
                  <a:off x="1259632" y="4941168"/>
                  <a:ext cx="1219944" cy="576064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b="1" dirty="0"/>
                    <a:t>Autres disciplines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4574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Grand écran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Industria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ichard</dc:creator>
  <cp:lastModifiedBy>alain ichard</cp:lastModifiedBy>
  <cp:revision>1</cp:revision>
  <dcterms:created xsi:type="dcterms:W3CDTF">2016-04-07T08:22:36Z</dcterms:created>
  <dcterms:modified xsi:type="dcterms:W3CDTF">2016-04-07T08:23:05Z</dcterms:modified>
</cp:coreProperties>
</file>