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A7C3D0-B541-4632-B443-15F6D6265249}" type="doc">
      <dgm:prSet loTypeId="urn:microsoft.com/office/officeart/2009/3/layout/Pie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C78B9E3-C626-4B03-859A-306B33716ADB}">
      <dgm:prSet phldrT="[Texte]"/>
      <dgm:spPr/>
      <dgm:t>
        <a:bodyPr/>
        <a:lstStyle/>
        <a:p>
          <a:r>
            <a:rPr lang="fr-FR" dirty="0"/>
            <a:t>Niveau 5</a:t>
          </a:r>
          <a:r>
            <a:rPr lang="fr-FR" baseline="30000" dirty="0"/>
            <a:t>ème</a:t>
          </a:r>
          <a:r>
            <a:rPr lang="fr-FR" dirty="0"/>
            <a:t> </a:t>
          </a:r>
        </a:p>
      </dgm:t>
    </dgm:pt>
    <dgm:pt modelId="{13439BBE-60D4-4C1F-8F5B-CAB40D31D61D}" type="parTrans" cxnId="{082003A1-FC8B-4EEB-970D-A04F1648E6AE}">
      <dgm:prSet/>
      <dgm:spPr/>
      <dgm:t>
        <a:bodyPr/>
        <a:lstStyle/>
        <a:p>
          <a:endParaRPr lang="fr-FR"/>
        </a:p>
      </dgm:t>
    </dgm:pt>
    <dgm:pt modelId="{CB34548E-4611-49AD-9D98-280B7B723902}" type="sibTrans" cxnId="{082003A1-FC8B-4EEB-970D-A04F1648E6AE}">
      <dgm:prSet/>
      <dgm:spPr/>
      <dgm:t>
        <a:bodyPr/>
        <a:lstStyle/>
        <a:p>
          <a:endParaRPr lang="fr-FR"/>
        </a:p>
      </dgm:t>
    </dgm:pt>
    <dgm:pt modelId="{75A0923D-FA43-4ED5-855A-34A1F2B2CF4E}">
      <dgm:prSet phldrT="[Texte]"/>
      <dgm:spPr/>
      <dgm:t>
        <a:bodyPr/>
        <a:lstStyle/>
        <a:p>
          <a:r>
            <a:rPr lang="fr-FR" b="1" dirty="0">
              <a:latin typeface="Arial" pitchFamily="34" charset="0"/>
              <a:cs typeface="Arial" pitchFamily="34" charset="0"/>
            </a:rPr>
            <a:t>Séquence</a:t>
          </a:r>
          <a:r>
            <a:rPr lang="fr-FR" dirty="0">
              <a:latin typeface="Arial" pitchFamily="34" charset="0"/>
              <a:cs typeface="Arial" pitchFamily="34" charset="0"/>
            </a:rPr>
            <a:t> pour situer le concept dans le processus pédagogique</a:t>
          </a:r>
        </a:p>
        <a:p>
          <a:endParaRPr lang="fr-FR" b="1" dirty="0">
            <a:latin typeface="Arial" pitchFamily="34" charset="0"/>
            <a:cs typeface="Arial" pitchFamily="34" charset="0"/>
          </a:endParaRPr>
        </a:p>
        <a:p>
          <a:r>
            <a:rPr lang="fr-FR" b="1" dirty="0">
              <a:latin typeface="Arial" pitchFamily="34" charset="0"/>
              <a:cs typeface="Arial" pitchFamily="34" charset="0"/>
            </a:rPr>
            <a:t>Séance</a:t>
          </a:r>
          <a:r>
            <a:rPr lang="fr-FR" dirty="0">
              <a:latin typeface="Arial" pitchFamily="34" charset="0"/>
              <a:cs typeface="Arial" pitchFamily="34" charset="0"/>
            </a:rPr>
            <a:t> dans laquelle on introduit le concept</a:t>
          </a:r>
        </a:p>
        <a:p>
          <a:endParaRPr lang="fr-FR" b="1" dirty="0">
            <a:latin typeface="Arial" pitchFamily="34" charset="0"/>
            <a:cs typeface="Arial" pitchFamily="34" charset="0"/>
          </a:endParaRPr>
        </a:p>
        <a:p>
          <a:r>
            <a:rPr lang="fr-FR" b="1" dirty="0">
              <a:latin typeface="Arial" pitchFamily="34" charset="0"/>
              <a:cs typeface="Arial" pitchFamily="34" charset="0"/>
            </a:rPr>
            <a:t>Fiche connaissance </a:t>
          </a:r>
          <a:r>
            <a:rPr lang="fr-FR" dirty="0">
              <a:latin typeface="Arial" pitchFamily="34" charset="0"/>
              <a:cs typeface="Arial" pitchFamily="34" charset="0"/>
            </a:rPr>
            <a:t>pour préconiser le niveau d’approfondissent</a:t>
          </a:r>
        </a:p>
      </dgm:t>
    </dgm:pt>
    <dgm:pt modelId="{E96D3B56-3110-4C64-9E84-142B4D602824}" type="parTrans" cxnId="{B53880D4-209B-4B99-A7D9-51D131DC5EF9}">
      <dgm:prSet/>
      <dgm:spPr/>
      <dgm:t>
        <a:bodyPr/>
        <a:lstStyle/>
        <a:p>
          <a:endParaRPr lang="fr-FR"/>
        </a:p>
      </dgm:t>
    </dgm:pt>
    <dgm:pt modelId="{FCEE3CD4-2F9B-45CB-9D8C-6568B9FE4135}" type="sibTrans" cxnId="{B53880D4-209B-4B99-A7D9-51D131DC5EF9}">
      <dgm:prSet/>
      <dgm:spPr/>
      <dgm:t>
        <a:bodyPr/>
        <a:lstStyle/>
        <a:p>
          <a:endParaRPr lang="fr-FR"/>
        </a:p>
      </dgm:t>
    </dgm:pt>
    <dgm:pt modelId="{BB9D44EA-86AE-4F33-B020-D6018AE92CB9}">
      <dgm:prSet phldrT="[Texte]"/>
      <dgm:spPr/>
      <dgm:t>
        <a:bodyPr/>
        <a:lstStyle/>
        <a:p>
          <a:r>
            <a:rPr lang="fr-FR" dirty="0"/>
            <a:t>Niveau 4</a:t>
          </a:r>
          <a:r>
            <a:rPr lang="fr-FR" baseline="30000" dirty="0"/>
            <a:t>ème</a:t>
          </a:r>
          <a:r>
            <a:rPr lang="fr-FR" dirty="0"/>
            <a:t> </a:t>
          </a:r>
        </a:p>
      </dgm:t>
    </dgm:pt>
    <dgm:pt modelId="{464EE729-5E38-4FD1-ACA0-9053BED10F41}" type="parTrans" cxnId="{5502D716-BCFE-4C24-9058-95734892241F}">
      <dgm:prSet/>
      <dgm:spPr/>
      <dgm:t>
        <a:bodyPr/>
        <a:lstStyle/>
        <a:p>
          <a:endParaRPr lang="fr-FR"/>
        </a:p>
      </dgm:t>
    </dgm:pt>
    <dgm:pt modelId="{3E9410F8-9F68-4E01-A706-66DD38937255}" type="sibTrans" cxnId="{5502D716-BCFE-4C24-9058-95734892241F}">
      <dgm:prSet/>
      <dgm:spPr/>
      <dgm:t>
        <a:bodyPr/>
        <a:lstStyle/>
        <a:p>
          <a:endParaRPr lang="fr-FR"/>
        </a:p>
      </dgm:t>
    </dgm:pt>
    <dgm:pt modelId="{0A5154D6-F681-4C65-86BF-B92CC0F3006D}">
      <dgm:prSet phldrT="[Texte]"/>
      <dgm:spPr/>
      <dgm:t>
        <a:bodyPr/>
        <a:lstStyle/>
        <a:p>
          <a:r>
            <a:rPr lang="fr-FR" b="1" dirty="0">
              <a:latin typeface="Arial" pitchFamily="34" charset="0"/>
              <a:cs typeface="Arial" pitchFamily="34" charset="0"/>
            </a:rPr>
            <a:t>Séquence</a:t>
          </a:r>
          <a:r>
            <a:rPr lang="fr-FR" dirty="0">
              <a:latin typeface="Arial" pitchFamily="34" charset="0"/>
              <a:cs typeface="Arial" pitchFamily="34" charset="0"/>
            </a:rPr>
            <a:t> pour situer le concept dans le processus pédagogique</a:t>
          </a:r>
          <a:endParaRPr lang="fr-FR" dirty="0"/>
        </a:p>
      </dgm:t>
    </dgm:pt>
    <dgm:pt modelId="{ABC9519B-C619-4D7A-94CE-E52314278C3A}" type="parTrans" cxnId="{B27E73C7-1701-4844-B008-2019B22C5AF4}">
      <dgm:prSet/>
      <dgm:spPr/>
      <dgm:t>
        <a:bodyPr/>
        <a:lstStyle/>
        <a:p>
          <a:endParaRPr lang="fr-FR"/>
        </a:p>
      </dgm:t>
    </dgm:pt>
    <dgm:pt modelId="{5F2C9E6D-9381-4B43-87AE-A4073BA76886}" type="sibTrans" cxnId="{B27E73C7-1701-4844-B008-2019B22C5AF4}">
      <dgm:prSet/>
      <dgm:spPr/>
      <dgm:t>
        <a:bodyPr/>
        <a:lstStyle/>
        <a:p>
          <a:endParaRPr lang="fr-FR"/>
        </a:p>
      </dgm:t>
    </dgm:pt>
    <dgm:pt modelId="{F90C928E-6ACB-411E-810D-BC77159C1B31}">
      <dgm:prSet phldrT="[Texte]"/>
      <dgm:spPr/>
      <dgm:t>
        <a:bodyPr/>
        <a:lstStyle/>
        <a:p>
          <a:r>
            <a:rPr lang="fr-FR" dirty="0"/>
            <a:t>Niveau 3</a:t>
          </a:r>
          <a:r>
            <a:rPr lang="fr-FR" baseline="30000" dirty="0"/>
            <a:t>ème</a:t>
          </a:r>
          <a:r>
            <a:rPr lang="fr-FR" dirty="0"/>
            <a:t> </a:t>
          </a:r>
        </a:p>
      </dgm:t>
    </dgm:pt>
    <dgm:pt modelId="{E8E80072-26CF-4591-8F4B-BE5CD3A453DF}" type="parTrans" cxnId="{A80E5018-4662-48A9-90B9-A53346C890E6}">
      <dgm:prSet/>
      <dgm:spPr/>
      <dgm:t>
        <a:bodyPr/>
        <a:lstStyle/>
        <a:p>
          <a:endParaRPr lang="fr-FR"/>
        </a:p>
      </dgm:t>
    </dgm:pt>
    <dgm:pt modelId="{AD8C4BEA-3A38-4A30-92C8-6D3E8818D50C}" type="sibTrans" cxnId="{A80E5018-4662-48A9-90B9-A53346C890E6}">
      <dgm:prSet/>
      <dgm:spPr/>
      <dgm:t>
        <a:bodyPr/>
        <a:lstStyle/>
        <a:p>
          <a:endParaRPr lang="fr-FR"/>
        </a:p>
      </dgm:t>
    </dgm:pt>
    <dgm:pt modelId="{E97201A3-F07F-47D6-BF88-41CB78843DF1}">
      <dgm:prSet phldrT="[Texte]"/>
      <dgm:spPr/>
      <dgm:t>
        <a:bodyPr/>
        <a:lstStyle/>
        <a:p>
          <a:r>
            <a:rPr lang="fr-FR" b="1" dirty="0">
              <a:latin typeface="Arial" pitchFamily="34" charset="0"/>
              <a:cs typeface="Arial" pitchFamily="34" charset="0"/>
            </a:rPr>
            <a:t>Séquence</a:t>
          </a:r>
          <a:r>
            <a:rPr lang="fr-FR" dirty="0">
              <a:latin typeface="Arial" pitchFamily="34" charset="0"/>
              <a:cs typeface="Arial" pitchFamily="34" charset="0"/>
            </a:rPr>
            <a:t> pour situer le concept dans le processus pédagogique</a:t>
          </a:r>
          <a:endParaRPr lang="fr-FR" dirty="0"/>
        </a:p>
      </dgm:t>
    </dgm:pt>
    <dgm:pt modelId="{FF6498D0-3604-48E3-BE85-4A1450C80010}" type="parTrans" cxnId="{166D9388-54D8-4E5D-83D5-50B996E2B083}">
      <dgm:prSet/>
      <dgm:spPr/>
      <dgm:t>
        <a:bodyPr/>
        <a:lstStyle/>
        <a:p>
          <a:endParaRPr lang="fr-FR"/>
        </a:p>
      </dgm:t>
    </dgm:pt>
    <dgm:pt modelId="{E43A31F2-A0AA-4A79-BF9A-1ED8975B1965}" type="sibTrans" cxnId="{166D9388-54D8-4E5D-83D5-50B996E2B083}">
      <dgm:prSet/>
      <dgm:spPr/>
      <dgm:t>
        <a:bodyPr/>
        <a:lstStyle/>
        <a:p>
          <a:endParaRPr lang="fr-FR"/>
        </a:p>
      </dgm:t>
    </dgm:pt>
    <dgm:pt modelId="{C7520604-7D4F-4C79-935D-94FB16A02ED1}">
      <dgm:prSet/>
      <dgm:spPr/>
      <dgm:t>
        <a:bodyPr/>
        <a:lstStyle/>
        <a:p>
          <a:endParaRPr lang="fr-FR" b="1" dirty="0">
            <a:latin typeface="Arial" pitchFamily="34" charset="0"/>
            <a:cs typeface="Arial" pitchFamily="34" charset="0"/>
          </a:endParaRPr>
        </a:p>
      </dgm:t>
    </dgm:pt>
    <dgm:pt modelId="{CF7507EF-1DD1-4092-B8E7-E9B3794F542E}" type="parTrans" cxnId="{5820BBC7-6D4D-419F-972A-85A8BBD19F2E}">
      <dgm:prSet/>
      <dgm:spPr/>
      <dgm:t>
        <a:bodyPr/>
        <a:lstStyle/>
        <a:p>
          <a:endParaRPr lang="fr-FR"/>
        </a:p>
      </dgm:t>
    </dgm:pt>
    <dgm:pt modelId="{378C72D3-B692-477C-8D8C-37DB048C2191}" type="sibTrans" cxnId="{5820BBC7-6D4D-419F-972A-85A8BBD19F2E}">
      <dgm:prSet/>
      <dgm:spPr/>
      <dgm:t>
        <a:bodyPr/>
        <a:lstStyle/>
        <a:p>
          <a:endParaRPr lang="fr-FR"/>
        </a:p>
      </dgm:t>
    </dgm:pt>
    <dgm:pt modelId="{16196AC6-79FE-41A8-AA40-FFA808896A15}">
      <dgm:prSet/>
      <dgm:spPr/>
      <dgm:t>
        <a:bodyPr/>
        <a:lstStyle/>
        <a:p>
          <a:r>
            <a:rPr lang="fr-FR" b="1">
              <a:latin typeface="Arial" pitchFamily="34" charset="0"/>
              <a:cs typeface="Arial" pitchFamily="34" charset="0"/>
            </a:rPr>
            <a:t>Séance</a:t>
          </a:r>
          <a:r>
            <a:rPr lang="fr-FR">
              <a:latin typeface="Arial" pitchFamily="34" charset="0"/>
              <a:cs typeface="Arial" pitchFamily="34" charset="0"/>
            </a:rPr>
            <a:t> dans laquelle on introduit le concept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4021030E-05AB-41A7-84A9-39FADD2D8CCE}" type="parTrans" cxnId="{398236D7-EDE0-4777-ACE4-E74FD691FD18}">
      <dgm:prSet/>
      <dgm:spPr/>
      <dgm:t>
        <a:bodyPr/>
        <a:lstStyle/>
        <a:p>
          <a:endParaRPr lang="fr-FR"/>
        </a:p>
      </dgm:t>
    </dgm:pt>
    <dgm:pt modelId="{34390E32-8C25-4BBD-B28D-DBD4D7399CB4}" type="sibTrans" cxnId="{398236D7-EDE0-4777-ACE4-E74FD691FD18}">
      <dgm:prSet/>
      <dgm:spPr/>
      <dgm:t>
        <a:bodyPr/>
        <a:lstStyle/>
        <a:p>
          <a:endParaRPr lang="fr-FR"/>
        </a:p>
      </dgm:t>
    </dgm:pt>
    <dgm:pt modelId="{9558CE3A-12A5-437D-916E-B61FCADBA3A8}">
      <dgm:prSet/>
      <dgm:spPr/>
      <dgm:t>
        <a:bodyPr/>
        <a:lstStyle/>
        <a:p>
          <a:endParaRPr lang="fr-FR" b="1" dirty="0">
            <a:latin typeface="Arial" pitchFamily="34" charset="0"/>
            <a:cs typeface="Arial" pitchFamily="34" charset="0"/>
          </a:endParaRPr>
        </a:p>
      </dgm:t>
    </dgm:pt>
    <dgm:pt modelId="{CA8DB5C4-AFB9-443A-B497-F6AC5EF83E0D}" type="parTrans" cxnId="{9E9CD086-C1DC-4D40-A7AB-C1BDAD7B4B67}">
      <dgm:prSet/>
      <dgm:spPr/>
      <dgm:t>
        <a:bodyPr/>
        <a:lstStyle/>
        <a:p>
          <a:endParaRPr lang="fr-FR"/>
        </a:p>
      </dgm:t>
    </dgm:pt>
    <dgm:pt modelId="{94A7D817-4BBD-494A-BBD3-D7295FDB7D55}" type="sibTrans" cxnId="{9E9CD086-C1DC-4D40-A7AB-C1BDAD7B4B67}">
      <dgm:prSet/>
      <dgm:spPr/>
      <dgm:t>
        <a:bodyPr/>
        <a:lstStyle/>
        <a:p>
          <a:endParaRPr lang="fr-FR"/>
        </a:p>
      </dgm:t>
    </dgm:pt>
    <dgm:pt modelId="{5F182923-B71E-4F5A-BB83-86D756148FF7}">
      <dgm:prSet/>
      <dgm:spPr/>
      <dgm:t>
        <a:bodyPr/>
        <a:lstStyle/>
        <a:p>
          <a:r>
            <a:rPr lang="fr-FR" b="1" dirty="0">
              <a:latin typeface="Arial" pitchFamily="34" charset="0"/>
              <a:cs typeface="Arial" pitchFamily="34" charset="0"/>
            </a:rPr>
            <a:t>Fiche connaissance </a:t>
          </a:r>
          <a:r>
            <a:rPr lang="fr-FR" dirty="0">
              <a:latin typeface="Arial" pitchFamily="34" charset="0"/>
              <a:cs typeface="Arial" pitchFamily="34" charset="0"/>
            </a:rPr>
            <a:t>pour préconiser le niveau d’approfondissent</a:t>
          </a:r>
        </a:p>
      </dgm:t>
    </dgm:pt>
    <dgm:pt modelId="{0ADC37D0-310A-46A9-8D5B-98CC99F8D4EC}" type="parTrans" cxnId="{401B4310-6D22-4DFF-87CD-2CC0A62F6374}">
      <dgm:prSet/>
      <dgm:spPr/>
      <dgm:t>
        <a:bodyPr/>
        <a:lstStyle/>
        <a:p>
          <a:endParaRPr lang="fr-FR"/>
        </a:p>
      </dgm:t>
    </dgm:pt>
    <dgm:pt modelId="{866E430C-2631-4AF7-9618-6F33A03151CB}" type="sibTrans" cxnId="{401B4310-6D22-4DFF-87CD-2CC0A62F6374}">
      <dgm:prSet/>
      <dgm:spPr/>
      <dgm:t>
        <a:bodyPr/>
        <a:lstStyle/>
        <a:p>
          <a:endParaRPr lang="fr-FR"/>
        </a:p>
      </dgm:t>
    </dgm:pt>
    <dgm:pt modelId="{58BF05CA-DFCB-472A-A01A-A4E491BFACC0}">
      <dgm:prSet/>
      <dgm:spPr/>
      <dgm:t>
        <a:bodyPr/>
        <a:lstStyle/>
        <a:p>
          <a:endParaRPr lang="fr-FR" b="1" dirty="0">
            <a:latin typeface="Arial" pitchFamily="34" charset="0"/>
            <a:cs typeface="Arial" pitchFamily="34" charset="0"/>
          </a:endParaRPr>
        </a:p>
      </dgm:t>
    </dgm:pt>
    <dgm:pt modelId="{97AC336D-28A1-417D-A769-536F9ABD6653}" type="parTrans" cxnId="{F4C856E7-5AE4-4371-8066-4A9338284A01}">
      <dgm:prSet/>
      <dgm:spPr/>
      <dgm:t>
        <a:bodyPr/>
        <a:lstStyle/>
        <a:p>
          <a:endParaRPr lang="fr-FR"/>
        </a:p>
      </dgm:t>
    </dgm:pt>
    <dgm:pt modelId="{45B5E196-6F06-404D-9F9D-3C855FDCAD25}" type="sibTrans" cxnId="{F4C856E7-5AE4-4371-8066-4A9338284A01}">
      <dgm:prSet/>
      <dgm:spPr/>
      <dgm:t>
        <a:bodyPr/>
        <a:lstStyle/>
        <a:p>
          <a:endParaRPr lang="fr-FR"/>
        </a:p>
      </dgm:t>
    </dgm:pt>
    <dgm:pt modelId="{3B1D27AA-646B-4F2F-B4F7-56A43AC6F7F2}">
      <dgm:prSet/>
      <dgm:spPr/>
      <dgm:t>
        <a:bodyPr/>
        <a:lstStyle/>
        <a:p>
          <a:r>
            <a:rPr lang="fr-FR" b="1">
              <a:latin typeface="Arial" pitchFamily="34" charset="0"/>
              <a:cs typeface="Arial" pitchFamily="34" charset="0"/>
            </a:rPr>
            <a:t>Séance</a:t>
          </a:r>
          <a:r>
            <a:rPr lang="fr-FR">
              <a:latin typeface="Arial" pitchFamily="34" charset="0"/>
              <a:cs typeface="Arial" pitchFamily="34" charset="0"/>
            </a:rPr>
            <a:t> dans laquelle on introduit le concept</a:t>
          </a:r>
          <a:endParaRPr lang="fr-FR" dirty="0">
            <a:latin typeface="Arial" pitchFamily="34" charset="0"/>
            <a:cs typeface="Arial" pitchFamily="34" charset="0"/>
          </a:endParaRPr>
        </a:p>
      </dgm:t>
    </dgm:pt>
    <dgm:pt modelId="{D2AE64E5-EFAE-4ADD-9B8F-142DF5E537B6}" type="parTrans" cxnId="{C0ABDA9B-12CE-4A38-AFDF-A8C92BF7A848}">
      <dgm:prSet/>
      <dgm:spPr/>
      <dgm:t>
        <a:bodyPr/>
        <a:lstStyle/>
        <a:p>
          <a:endParaRPr lang="fr-FR"/>
        </a:p>
      </dgm:t>
    </dgm:pt>
    <dgm:pt modelId="{513AB9F4-CF20-4FB2-AD99-1DDA2135254A}" type="sibTrans" cxnId="{C0ABDA9B-12CE-4A38-AFDF-A8C92BF7A848}">
      <dgm:prSet/>
      <dgm:spPr/>
      <dgm:t>
        <a:bodyPr/>
        <a:lstStyle/>
        <a:p>
          <a:endParaRPr lang="fr-FR"/>
        </a:p>
      </dgm:t>
    </dgm:pt>
    <dgm:pt modelId="{72561D6B-0A04-4CC2-928C-9556D19B6463}">
      <dgm:prSet/>
      <dgm:spPr/>
      <dgm:t>
        <a:bodyPr/>
        <a:lstStyle/>
        <a:p>
          <a:endParaRPr lang="fr-FR" b="1" dirty="0">
            <a:latin typeface="Arial" pitchFamily="34" charset="0"/>
            <a:cs typeface="Arial" pitchFamily="34" charset="0"/>
          </a:endParaRPr>
        </a:p>
      </dgm:t>
    </dgm:pt>
    <dgm:pt modelId="{C2C618FD-5772-415F-9560-791E8575A09D}" type="parTrans" cxnId="{434272D8-86AD-43B1-8F2D-136DAF017C56}">
      <dgm:prSet/>
      <dgm:spPr/>
      <dgm:t>
        <a:bodyPr/>
        <a:lstStyle/>
        <a:p>
          <a:endParaRPr lang="fr-FR"/>
        </a:p>
      </dgm:t>
    </dgm:pt>
    <dgm:pt modelId="{191C9C68-6B22-4C40-96F9-4071D4DAFEAB}" type="sibTrans" cxnId="{434272D8-86AD-43B1-8F2D-136DAF017C56}">
      <dgm:prSet/>
      <dgm:spPr/>
      <dgm:t>
        <a:bodyPr/>
        <a:lstStyle/>
        <a:p>
          <a:endParaRPr lang="fr-FR"/>
        </a:p>
      </dgm:t>
    </dgm:pt>
    <dgm:pt modelId="{0CAE5964-F981-4E03-B91C-CC06774BCD48}">
      <dgm:prSet/>
      <dgm:spPr/>
      <dgm:t>
        <a:bodyPr/>
        <a:lstStyle/>
        <a:p>
          <a:r>
            <a:rPr lang="fr-FR" b="1" dirty="0">
              <a:latin typeface="Arial" pitchFamily="34" charset="0"/>
              <a:cs typeface="Arial" pitchFamily="34" charset="0"/>
            </a:rPr>
            <a:t>Fiche connaissance </a:t>
          </a:r>
          <a:r>
            <a:rPr lang="fr-FR" dirty="0">
              <a:latin typeface="Arial" pitchFamily="34" charset="0"/>
              <a:cs typeface="Arial" pitchFamily="34" charset="0"/>
            </a:rPr>
            <a:t>pour préconiser le niveau d’approfondissent</a:t>
          </a:r>
        </a:p>
      </dgm:t>
    </dgm:pt>
    <dgm:pt modelId="{A0FBFBFD-220A-4400-BBF4-902478991E50}" type="parTrans" cxnId="{F82C0ECD-B110-4030-A8DE-778B661823BA}">
      <dgm:prSet/>
      <dgm:spPr/>
      <dgm:t>
        <a:bodyPr/>
        <a:lstStyle/>
        <a:p>
          <a:endParaRPr lang="fr-FR"/>
        </a:p>
      </dgm:t>
    </dgm:pt>
    <dgm:pt modelId="{855D2959-8670-4FDE-B2A1-CAAC339A646A}" type="sibTrans" cxnId="{F82C0ECD-B110-4030-A8DE-778B661823BA}">
      <dgm:prSet/>
      <dgm:spPr/>
      <dgm:t>
        <a:bodyPr/>
        <a:lstStyle/>
        <a:p>
          <a:endParaRPr lang="fr-FR"/>
        </a:p>
      </dgm:t>
    </dgm:pt>
    <dgm:pt modelId="{B81CDC5F-B3F5-4CB4-AEDE-37C15D708B9D}" type="pres">
      <dgm:prSet presAssocID="{A4A7C3D0-B541-4632-B443-15F6D6265249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</dgm:pt>
    <dgm:pt modelId="{803B4433-629A-4D2C-AFB8-284B13283F5E}" type="pres">
      <dgm:prSet presAssocID="{FC78B9E3-C626-4B03-859A-306B33716ADB}" presName="ParentComposite" presStyleCnt="0"/>
      <dgm:spPr/>
    </dgm:pt>
    <dgm:pt modelId="{8259471A-318E-4555-86A5-22D7B530E95D}" type="pres">
      <dgm:prSet presAssocID="{FC78B9E3-C626-4B03-859A-306B33716ADB}" presName="Chord" presStyleLbl="bgShp" presStyleIdx="0" presStyleCnt="3"/>
      <dgm:spPr/>
    </dgm:pt>
    <dgm:pt modelId="{3904B30E-4169-4436-8052-DC0A5FA511BE}" type="pres">
      <dgm:prSet presAssocID="{FC78B9E3-C626-4B03-859A-306B33716ADB}" presName="Pie" presStyleLbl="alignNode1" presStyleIdx="0" presStyleCnt="3"/>
      <dgm:spPr/>
    </dgm:pt>
    <dgm:pt modelId="{5A53B3E9-90D1-47DB-9703-4D132536863F}" type="pres">
      <dgm:prSet presAssocID="{FC78B9E3-C626-4B03-859A-306B33716ADB}" presName="Parent" presStyleLbl="revTx" presStyleIdx="0" presStyleCnt="6">
        <dgm:presLayoutVars>
          <dgm:chMax val="1"/>
          <dgm:chPref val="1"/>
          <dgm:bulletEnabled val="1"/>
        </dgm:presLayoutVars>
      </dgm:prSet>
      <dgm:spPr/>
    </dgm:pt>
    <dgm:pt modelId="{461223B7-971F-4EFC-B0C7-12039692C20D}" type="pres">
      <dgm:prSet presAssocID="{FCEE3CD4-2F9B-45CB-9D8C-6568B9FE4135}" presName="negSibTrans" presStyleCnt="0"/>
      <dgm:spPr/>
    </dgm:pt>
    <dgm:pt modelId="{2795EBD7-FC75-4A3B-89DE-F24F74508D00}" type="pres">
      <dgm:prSet presAssocID="{FC78B9E3-C626-4B03-859A-306B33716ADB}" presName="composite" presStyleCnt="0"/>
      <dgm:spPr/>
    </dgm:pt>
    <dgm:pt modelId="{9DE2DFFC-EEFC-4755-9BF9-D7B97D3F42DB}" type="pres">
      <dgm:prSet presAssocID="{FC78B9E3-C626-4B03-859A-306B33716ADB}" presName="Child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0A210295-633D-44D3-A60F-65666FBA8860}" type="pres">
      <dgm:prSet presAssocID="{CB34548E-4611-49AD-9D98-280B7B723902}" presName="sibTrans" presStyleCnt="0"/>
      <dgm:spPr/>
    </dgm:pt>
    <dgm:pt modelId="{C2FDACF6-FE0B-401E-87B5-459214375C9E}" type="pres">
      <dgm:prSet presAssocID="{BB9D44EA-86AE-4F33-B020-D6018AE92CB9}" presName="ParentComposite" presStyleCnt="0"/>
      <dgm:spPr/>
    </dgm:pt>
    <dgm:pt modelId="{3F7DA792-231F-4902-89A2-86AFBA0817F9}" type="pres">
      <dgm:prSet presAssocID="{BB9D44EA-86AE-4F33-B020-D6018AE92CB9}" presName="Chord" presStyleLbl="bgShp" presStyleIdx="1" presStyleCnt="3"/>
      <dgm:spPr/>
    </dgm:pt>
    <dgm:pt modelId="{6F974E2A-19C9-4153-8764-CC0E7008FFBF}" type="pres">
      <dgm:prSet presAssocID="{BB9D44EA-86AE-4F33-B020-D6018AE92CB9}" presName="Pie" presStyleLbl="alignNode1" presStyleIdx="1" presStyleCnt="3"/>
      <dgm:spPr/>
    </dgm:pt>
    <dgm:pt modelId="{58796C11-C844-4D59-8B19-4C85997017CE}" type="pres">
      <dgm:prSet presAssocID="{BB9D44EA-86AE-4F33-B020-D6018AE92CB9}" presName="Parent" presStyleLbl="revTx" presStyleIdx="2" presStyleCnt="6">
        <dgm:presLayoutVars>
          <dgm:chMax val="1"/>
          <dgm:chPref val="1"/>
          <dgm:bulletEnabled val="1"/>
        </dgm:presLayoutVars>
      </dgm:prSet>
      <dgm:spPr/>
    </dgm:pt>
    <dgm:pt modelId="{45BDDD2B-C704-49CA-81DD-428AB480487C}" type="pres">
      <dgm:prSet presAssocID="{5F2C9E6D-9381-4B43-87AE-A4073BA76886}" presName="negSibTrans" presStyleCnt="0"/>
      <dgm:spPr/>
    </dgm:pt>
    <dgm:pt modelId="{F250AEEC-72FF-451F-B6CD-D427EA5B48A7}" type="pres">
      <dgm:prSet presAssocID="{BB9D44EA-86AE-4F33-B020-D6018AE92CB9}" presName="composite" presStyleCnt="0"/>
      <dgm:spPr/>
    </dgm:pt>
    <dgm:pt modelId="{7B1BB096-007F-4B2D-94DA-C3572D3AB15E}" type="pres">
      <dgm:prSet presAssocID="{BB9D44EA-86AE-4F33-B020-D6018AE92CB9}" presName="Child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A56B2B91-274A-47DF-BD5D-37764FE9962E}" type="pres">
      <dgm:prSet presAssocID="{3E9410F8-9F68-4E01-A706-66DD38937255}" presName="sibTrans" presStyleCnt="0"/>
      <dgm:spPr/>
    </dgm:pt>
    <dgm:pt modelId="{EBE7D82B-B71E-47E9-9229-5033A4A6DFB2}" type="pres">
      <dgm:prSet presAssocID="{F90C928E-6ACB-411E-810D-BC77159C1B31}" presName="ParentComposite" presStyleCnt="0"/>
      <dgm:spPr/>
    </dgm:pt>
    <dgm:pt modelId="{B607D0CF-9202-4D55-B827-A1A88E40E4DB}" type="pres">
      <dgm:prSet presAssocID="{F90C928E-6ACB-411E-810D-BC77159C1B31}" presName="Chord" presStyleLbl="bgShp" presStyleIdx="2" presStyleCnt="3"/>
      <dgm:spPr/>
    </dgm:pt>
    <dgm:pt modelId="{7BE5CCA2-BE88-46E0-8FF4-52D7400A6570}" type="pres">
      <dgm:prSet presAssocID="{F90C928E-6ACB-411E-810D-BC77159C1B31}" presName="Pie" presStyleLbl="alignNode1" presStyleIdx="2" presStyleCnt="3"/>
      <dgm:spPr/>
    </dgm:pt>
    <dgm:pt modelId="{BFDEF5B9-6B73-4588-8126-D065855DD55E}" type="pres">
      <dgm:prSet presAssocID="{F90C928E-6ACB-411E-810D-BC77159C1B31}" presName="Parent" presStyleLbl="revTx" presStyleIdx="4" presStyleCnt="6">
        <dgm:presLayoutVars>
          <dgm:chMax val="1"/>
          <dgm:chPref val="1"/>
          <dgm:bulletEnabled val="1"/>
        </dgm:presLayoutVars>
      </dgm:prSet>
      <dgm:spPr/>
    </dgm:pt>
    <dgm:pt modelId="{90A8A820-726A-440D-BB2F-E31EAB453D06}" type="pres">
      <dgm:prSet presAssocID="{E43A31F2-A0AA-4A79-BF9A-1ED8975B1965}" presName="negSibTrans" presStyleCnt="0"/>
      <dgm:spPr/>
    </dgm:pt>
    <dgm:pt modelId="{E0DBE315-B499-4F9F-ADD9-684E8186DC77}" type="pres">
      <dgm:prSet presAssocID="{F90C928E-6ACB-411E-810D-BC77159C1B31}" presName="composite" presStyleCnt="0"/>
      <dgm:spPr/>
    </dgm:pt>
    <dgm:pt modelId="{2F03B870-58C1-4AE4-869E-B3C51047EE97}" type="pres">
      <dgm:prSet presAssocID="{F90C928E-6ACB-411E-810D-BC77159C1B31}" presName="Child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5C68AA23-BA0F-46DA-99B6-A1EB9E1E089D}" type="presOf" srcId="{3B1D27AA-646B-4F2F-B4F7-56A43AC6F7F2}" destId="{2F03B870-58C1-4AE4-869E-B3C51047EE97}" srcOrd="0" destOrd="2" presId="urn:microsoft.com/office/officeart/2009/3/layout/PieProcess"/>
    <dgm:cxn modelId="{CE6FC10B-D430-457D-91B1-2F47303B137A}" type="presOf" srcId="{58BF05CA-DFCB-472A-A01A-A4E491BFACC0}" destId="{2F03B870-58C1-4AE4-869E-B3C51047EE97}" srcOrd="0" destOrd="1" presId="urn:microsoft.com/office/officeart/2009/3/layout/PieProcess"/>
    <dgm:cxn modelId="{5B44E7CF-81B2-4EBD-B87D-72A5FA40BB3F}" type="presOf" srcId="{BB9D44EA-86AE-4F33-B020-D6018AE92CB9}" destId="{58796C11-C844-4D59-8B19-4C85997017CE}" srcOrd="0" destOrd="0" presId="urn:microsoft.com/office/officeart/2009/3/layout/PieProcess"/>
    <dgm:cxn modelId="{5502D716-BCFE-4C24-9058-95734892241F}" srcId="{A4A7C3D0-B541-4632-B443-15F6D6265249}" destId="{BB9D44EA-86AE-4F33-B020-D6018AE92CB9}" srcOrd="1" destOrd="0" parTransId="{464EE729-5E38-4FD1-ACA0-9053BED10F41}" sibTransId="{3E9410F8-9F68-4E01-A706-66DD38937255}"/>
    <dgm:cxn modelId="{F4C856E7-5AE4-4371-8066-4A9338284A01}" srcId="{F90C928E-6ACB-411E-810D-BC77159C1B31}" destId="{58BF05CA-DFCB-472A-A01A-A4E491BFACC0}" srcOrd="1" destOrd="0" parTransId="{97AC336D-28A1-417D-A769-536F9ABD6653}" sibTransId="{45B5E196-6F06-404D-9F9D-3C855FDCAD25}"/>
    <dgm:cxn modelId="{64E075DC-775E-4A0C-B319-160413FBA4D2}" type="presOf" srcId="{5F182923-B71E-4F5A-BB83-86D756148FF7}" destId="{7B1BB096-007F-4B2D-94DA-C3572D3AB15E}" srcOrd="0" destOrd="4" presId="urn:microsoft.com/office/officeart/2009/3/layout/PieProcess"/>
    <dgm:cxn modelId="{B27E73C7-1701-4844-B008-2019B22C5AF4}" srcId="{BB9D44EA-86AE-4F33-B020-D6018AE92CB9}" destId="{0A5154D6-F681-4C65-86BF-B92CC0F3006D}" srcOrd="0" destOrd="0" parTransId="{ABC9519B-C619-4D7A-94CE-E52314278C3A}" sibTransId="{5F2C9E6D-9381-4B43-87AE-A4073BA76886}"/>
    <dgm:cxn modelId="{401B4310-6D22-4DFF-87CD-2CC0A62F6374}" srcId="{BB9D44EA-86AE-4F33-B020-D6018AE92CB9}" destId="{5F182923-B71E-4F5A-BB83-86D756148FF7}" srcOrd="4" destOrd="0" parTransId="{0ADC37D0-310A-46A9-8D5B-98CC99F8D4EC}" sibTransId="{866E430C-2631-4AF7-9618-6F33A03151CB}"/>
    <dgm:cxn modelId="{C0ABDA9B-12CE-4A38-AFDF-A8C92BF7A848}" srcId="{F90C928E-6ACB-411E-810D-BC77159C1B31}" destId="{3B1D27AA-646B-4F2F-B4F7-56A43AC6F7F2}" srcOrd="2" destOrd="0" parTransId="{D2AE64E5-EFAE-4ADD-9B8F-142DF5E537B6}" sibTransId="{513AB9F4-CF20-4FB2-AD99-1DDA2135254A}"/>
    <dgm:cxn modelId="{56A36238-B6C8-4E4E-94B9-6057B1C36129}" type="presOf" srcId="{C7520604-7D4F-4C79-935D-94FB16A02ED1}" destId="{7B1BB096-007F-4B2D-94DA-C3572D3AB15E}" srcOrd="0" destOrd="1" presId="urn:microsoft.com/office/officeart/2009/3/layout/PieProcess"/>
    <dgm:cxn modelId="{5820BBC7-6D4D-419F-972A-85A8BBD19F2E}" srcId="{BB9D44EA-86AE-4F33-B020-D6018AE92CB9}" destId="{C7520604-7D4F-4C79-935D-94FB16A02ED1}" srcOrd="1" destOrd="0" parTransId="{CF7507EF-1DD1-4092-B8E7-E9B3794F542E}" sibTransId="{378C72D3-B692-477C-8D8C-37DB048C2191}"/>
    <dgm:cxn modelId="{65734D63-3A60-41F2-B4E9-39D6C8924949}" type="presOf" srcId="{E97201A3-F07F-47D6-BF88-41CB78843DF1}" destId="{2F03B870-58C1-4AE4-869E-B3C51047EE97}" srcOrd="0" destOrd="0" presId="urn:microsoft.com/office/officeart/2009/3/layout/PieProcess"/>
    <dgm:cxn modelId="{63CC43A8-5ECF-483A-8DDE-B39D3DEC8C60}" type="presOf" srcId="{0CAE5964-F981-4E03-B91C-CC06774BCD48}" destId="{2F03B870-58C1-4AE4-869E-B3C51047EE97}" srcOrd="0" destOrd="4" presId="urn:microsoft.com/office/officeart/2009/3/layout/PieProcess"/>
    <dgm:cxn modelId="{5CBEA372-6715-46B0-981D-78D36469986B}" type="presOf" srcId="{16196AC6-79FE-41A8-AA40-FFA808896A15}" destId="{7B1BB096-007F-4B2D-94DA-C3572D3AB15E}" srcOrd="0" destOrd="2" presId="urn:microsoft.com/office/officeart/2009/3/layout/PieProcess"/>
    <dgm:cxn modelId="{166D9388-54D8-4E5D-83D5-50B996E2B083}" srcId="{F90C928E-6ACB-411E-810D-BC77159C1B31}" destId="{E97201A3-F07F-47D6-BF88-41CB78843DF1}" srcOrd="0" destOrd="0" parTransId="{FF6498D0-3604-48E3-BE85-4A1450C80010}" sibTransId="{E43A31F2-A0AA-4A79-BF9A-1ED8975B1965}"/>
    <dgm:cxn modelId="{9E9CD086-C1DC-4D40-A7AB-C1BDAD7B4B67}" srcId="{BB9D44EA-86AE-4F33-B020-D6018AE92CB9}" destId="{9558CE3A-12A5-437D-916E-B61FCADBA3A8}" srcOrd="3" destOrd="0" parTransId="{CA8DB5C4-AFB9-443A-B497-F6AC5EF83E0D}" sibTransId="{94A7D817-4BBD-494A-BBD3-D7295FDB7D55}"/>
    <dgm:cxn modelId="{3DA671E9-9410-4C05-B09B-6E6F24D4D8EE}" type="presOf" srcId="{75A0923D-FA43-4ED5-855A-34A1F2B2CF4E}" destId="{9DE2DFFC-EEFC-4755-9BF9-D7B97D3F42DB}" srcOrd="0" destOrd="0" presId="urn:microsoft.com/office/officeart/2009/3/layout/PieProcess"/>
    <dgm:cxn modelId="{E0EDE778-38F3-4846-94CC-489717FB2F0A}" type="presOf" srcId="{FC78B9E3-C626-4B03-859A-306B33716ADB}" destId="{5A53B3E9-90D1-47DB-9703-4D132536863F}" srcOrd="0" destOrd="0" presId="urn:microsoft.com/office/officeart/2009/3/layout/PieProcess"/>
    <dgm:cxn modelId="{434272D8-86AD-43B1-8F2D-136DAF017C56}" srcId="{F90C928E-6ACB-411E-810D-BC77159C1B31}" destId="{72561D6B-0A04-4CC2-928C-9556D19B6463}" srcOrd="3" destOrd="0" parTransId="{C2C618FD-5772-415F-9560-791E8575A09D}" sibTransId="{191C9C68-6B22-4C40-96F9-4071D4DAFEAB}"/>
    <dgm:cxn modelId="{F3B16A66-53DC-4F06-B0A5-36B994630256}" type="presOf" srcId="{F90C928E-6ACB-411E-810D-BC77159C1B31}" destId="{BFDEF5B9-6B73-4588-8126-D065855DD55E}" srcOrd="0" destOrd="0" presId="urn:microsoft.com/office/officeart/2009/3/layout/PieProcess"/>
    <dgm:cxn modelId="{A80E5018-4662-48A9-90B9-A53346C890E6}" srcId="{A4A7C3D0-B541-4632-B443-15F6D6265249}" destId="{F90C928E-6ACB-411E-810D-BC77159C1B31}" srcOrd="2" destOrd="0" parTransId="{E8E80072-26CF-4591-8F4B-BE5CD3A453DF}" sibTransId="{AD8C4BEA-3A38-4A30-92C8-6D3E8818D50C}"/>
    <dgm:cxn modelId="{8CB96209-2F3C-41C5-91ED-A1903E2E895B}" type="presOf" srcId="{A4A7C3D0-B541-4632-B443-15F6D6265249}" destId="{B81CDC5F-B3F5-4CB4-AEDE-37C15D708B9D}" srcOrd="0" destOrd="0" presId="urn:microsoft.com/office/officeart/2009/3/layout/PieProcess"/>
    <dgm:cxn modelId="{B53880D4-209B-4B99-A7D9-51D131DC5EF9}" srcId="{FC78B9E3-C626-4B03-859A-306B33716ADB}" destId="{75A0923D-FA43-4ED5-855A-34A1F2B2CF4E}" srcOrd="0" destOrd="0" parTransId="{E96D3B56-3110-4C64-9E84-142B4D602824}" sibTransId="{FCEE3CD4-2F9B-45CB-9D8C-6568B9FE4135}"/>
    <dgm:cxn modelId="{AF67C28C-AA03-4FC1-88D2-63420D813070}" type="presOf" srcId="{72561D6B-0A04-4CC2-928C-9556D19B6463}" destId="{2F03B870-58C1-4AE4-869E-B3C51047EE97}" srcOrd="0" destOrd="3" presId="urn:microsoft.com/office/officeart/2009/3/layout/PieProcess"/>
    <dgm:cxn modelId="{398236D7-EDE0-4777-ACE4-E74FD691FD18}" srcId="{BB9D44EA-86AE-4F33-B020-D6018AE92CB9}" destId="{16196AC6-79FE-41A8-AA40-FFA808896A15}" srcOrd="2" destOrd="0" parTransId="{4021030E-05AB-41A7-84A9-39FADD2D8CCE}" sibTransId="{34390E32-8C25-4BBD-B28D-DBD4D7399CB4}"/>
    <dgm:cxn modelId="{F82C0ECD-B110-4030-A8DE-778B661823BA}" srcId="{F90C928E-6ACB-411E-810D-BC77159C1B31}" destId="{0CAE5964-F981-4E03-B91C-CC06774BCD48}" srcOrd="4" destOrd="0" parTransId="{A0FBFBFD-220A-4400-BBF4-902478991E50}" sibTransId="{855D2959-8670-4FDE-B2A1-CAAC339A646A}"/>
    <dgm:cxn modelId="{DE79D183-80CA-4B3E-A5D4-D591D47F13CC}" type="presOf" srcId="{9558CE3A-12A5-437D-916E-B61FCADBA3A8}" destId="{7B1BB096-007F-4B2D-94DA-C3572D3AB15E}" srcOrd="0" destOrd="3" presId="urn:microsoft.com/office/officeart/2009/3/layout/PieProcess"/>
    <dgm:cxn modelId="{082003A1-FC8B-4EEB-970D-A04F1648E6AE}" srcId="{A4A7C3D0-B541-4632-B443-15F6D6265249}" destId="{FC78B9E3-C626-4B03-859A-306B33716ADB}" srcOrd="0" destOrd="0" parTransId="{13439BBE-60D4-4C1F-8F5B-CAB40D31D61D}" sibTransId="{CB34548E-4611-49AD-9D98-280B7B723902}"/>
    <dgm:cxn modelId="{FAE190D7-776F-46CF-80ED-08551185A1EC}" type="presOf" srcId="{0A5154D6-F681-4C65-86BF-B92CC0F3006D}" destId="{7B1BB096-007F-4B2D-94DA-C3572D3AB15E}" srcOrd="0" destOrd="0" presId="urn:microsoft.com/office/officeart/2009/3/layout/PieProcess"/>
    <dgm:cxn modelId="{2836294F-DF09-4268-9813-8938883043DA}" type="presParOf" srcId="{B81CDC5F-B3F5-4CB4-AEDE-37C15D708B9D}" destId="{803B4433-629A-4D2C-AFB8-284B13283F5E}" srcOrd="0" destOrd="0" presId="urn:microsoft.com/office/officeart/2009/3/layout/PieProcess"/>
    <dgm:cxn modelId="{A33509C9-8D43-4666-9850-64033A6A9F86}" type="presParOf" srcId="{803B4433-629A-4D2C-AFB8-284B13283F5E}" destId="{8259471A-318E-4555-86A5-22D7B530E95D}" srcOrd="0" destOrd="0" presId="urn:microsoft.com/office/officeart/2009/3/layout/PieProcess"/>
    <dgm:cxn modelId="{6891D826-9BF7-426F-8291-C5B5DD06987C}" type="presParOf" srcId="{803B4433-629A-4D2C-AFB8-284B13283F5E}" destId="{3904B30E-4169-4436-8052-DC0A5FA511BE}" srcOrd="1" destOrd="0" presId="urn:microsoft.com/office/officeart/2009/3/layout/PieProcess"/>
    <dgm:cxn modelId="{9B1D4DF1-3C7E-497D-B399-C60699D7F26E}" type="presParOf" srcId="{803B4433-629A-4D2C-AFB8-284B13283F5E}" destId="{5A53B3E9-90D1-47DB-9703-4D132536863F}" srcOrd="2" destOrd="0" presId="urn:microsoft.com/office/officeart/2009/3/layout/PieProcess"/>
    <dgm:cxn modelId="{AF7F6F45-CBD1-434B-BB0D-E1754FBD383C}" type="presParOf" srcId="{B81CDC5F-B3F5-4CB4-AEDE-37C15D708B9D}" destId="{461223B7-971F-4EFC-B0C7-12039692C20D}" srcOrd="1" destOrd="0" presId="urn:microsoft.com/office/officeart/2009/3/layout/PieProcess"/>
    <dgm:cxn modelId="{4A1E2C15-2B93-400D-BCBC-04B2CE49020B}" type="presParOf" srcId="{B81CDC5F-B3F5-4CB4-AEDE-37C15D708B9D}" destId="{2795EBD7-FC75-4A3B-89DE-F24F74508D00}" srcOrd="2" destOrd="0" presId="urn:microsoft.com/office/officeart/2009/3/layout/PieProcess"/>
    <dgm:cxn modelId="{A909EB0A-3D18-443A-AF6A-860CB93036B6}" type="presParOf" srcId="{2795EBD7-FC75-4A3B-89DE-F24F74508D00}" destId="{9DE2DFFC-EEFC-4755-9BF9-D7B97D3F42DB}" srcOrd="0" destOrd="0" presId="urn:microsoft.com/office/officeart/2009/3/layout/PieProcess"/>
    <dgm:cxn modelId="{7EDA6166-A578-407B-A831-EBB3BD39E59F}" type="presParOf" srcId="{B81CDC5F-B3F5-4CB4-AEDE-37C15D708B9D}" destId="{0A210295-633D-44D3-A60F-65666FBA8860}" srcOrd="3" destOrd="0" presId="urn:microsoft.com/office/officeart/2009/3/layout/PieProcess"/>
    <dgm:cxn modelId="{17C58AA9-75E7-44F5-A676-2E0B72526228}" type="presParOf" srcId="{B81CDC5F-B3F5-4CB4-AEDE-37C15D708B9D}" destId="{C2FDACF6-FE0B-401E-87B5-459214375C9E}" srcOrd="4" destOrd="0" presId="urn:microsoft.com/office/officeart/2009/3/layout/PieProcess"/>
    <dgm:cxn modelId="{78839FF0-0D7D-4AB6-AE10-7D857A9E9880}" type="presParOf" srcId="{C2FDACF6-FE0B-401E-87B5-459214375C9E}" destId="{3F7DA792-231F-4902-89A2-86AFBA0817F9}" srcOrd="0" destOrd="0" presId="urn:microsoft.com/office/officeart/2009/3/layout/PieProcess"/>
    <dgm:cxn modelId="{4EE86B31-E314-4992-BF9D-92E2B449ECE4}" type="presParOf" srcId="{C2FDACF6-FE0B-401E-87B5-459214375C9E}" destId="{6F974E2A-19C9-4153-8764-CC0E7008FFBF}" srcOrd="1" destOrd="0" presId="urn:microsoft.com/office/officeart/2009/3/layout/PieProcess"/>
    <dgm:cxn modelId="{3963B6B1-6A7A-4206-A190-2002487C42E0}" type="presParOf" srcId="{C2FDACF6-FE0B-401E-87B5-459214375C9E}" destId="{58796C11-C844-4D59-8B19-4C85997017CE}" srcOrd="2" destOrd="0" presId="urn:microsoft.com/office/officeart/2009/3/layout/PieProcess"/>
    <dgm:cxn modelId="{9ADA6EB3-202E-4247-81BE-BF213BB3B864}" type="presParOf" srcId="{B81CDC5F-B3F5-4CB4-AEDE-37C15D708B9D}" destId="{45BDDD2B-C704-49CA-81DD-428AB480487C}" srcOrd="5" destOrd="0" presId="urn:microsoft.com/office/officeart/2009/3/layout/PieProcess"/>
    <dgm:cxn modelId="{AB9C8796-EABD-44BD-8458-8BE1A27EBFFE}" type="presParOf" srcId="{B81CDC5F-B3F5-4CB4-AEDE-37C15D708B9D}" destId="{F250AEEC-72FF-451F-B6CD-D427EA5B48A7}" srcOrd="6" destOrd="0" presId="urn:microsoft.com/office/officeart/2009/3/layout/PieProcess"/>
    <dgm:cxn modelId="{933FEF66-982C-4A98-A6D1-69FA3612D394}" type="presParOf" srcId="{F250AEEC-72FF-451F-B6CD-D427EA5B48A7}" destId="{7B1BB096-007F-4B2D-94DA-C3572D3AB15E}" srcOrd="0" destOrd="0" presId="urn:microsoft.com/office/officeart/2009/3/layout/PieProcess"/>
    <dgm:cxn modelId="{4EFAC277-64E7-4B37-8C24-16D2E2211C33}" type="presParOf" srcId="{B81CDC5F-B3F5-4CB4-AEDE-37C15D708B9D}" destId="{A56B2B91-274A-47DF-BD5D-37764FE9962E}" srcOrd="7" destOrd="0" presId="urn:microsoft.com/office/officeart/2009/3/layout/PieProcess"/>
    <dgm:cxn modelId="{5F30EC0D-E6D4-4247-AC11-236B02EE3688}" type="presParOf" srcId="{B81CDC5F-B3F5-4CB4-AEDE-37C15D708B9D}" destId="{EBE7D82B-B71E-47E9-9229-5033A4A6DFB2}" srcOrd="8" destOrd="0" presId="urn:microsoft.com/office/officeart/2009/3/layout/PieProcess"/>
    <dgm:cxn modelId="{8F71E061-0137-4F36-B5AE-0EE02035BE23}" type="presParOf" srcId="{EBE7D82B-B71E-47E9-9229-5033A4A6DFB2}" destId="{B607D0CF-9202-4D55-B827-A1A88E40E4DB}" srcOrd="0" destOrd="0" presId="urn:microsoft.com/office/officeart/2009/3/layout/PieProcess"/>
    <dgm:cxn modelId="{B44A3E18-0A00-4254-BDEE-DA9FC86BD061}" type="presParOf" srcId="{EBE7D82B-B71E-47E9-9229-5033A4A6DFB2}" destId="{7BE5CCA2-BE88-46E0-8FF4-52D7400A6570}" srcOrd="1" destOrd="0" presId="urn:microsoft.com/office/officeart/2009/3/layout/PieProcess"/>
    <dgm:cxn modelId="{FB222A00-2606-48A9-86C3-EABE31E38633}" type="presParOf" srcId="{EBE7D82B-B71E-47E9-9229-5033A4A6DFB2}" destId="{BFDEF5B9-6B73-4588-8126-D065855DD55E}" srcOrd="2" destOrd="0" presId="urn:microsoft.com/office/officeart/2009/3/layout/PieProcess"/>
    <dgm:cxn modelId="{472FE860-DBEB-4885-B2FB-E3A01FD8725F}" type="presParOf" srcId="{B81CDC5F-B3F5-4CB4-AEDE-37C15D708B9D}" destId="{90A8A820-726A-440D-BB2F-E31EAB453D06}" srcOrd="9" destOrd="0" presId="urn:microsoft.com/office/officeart/2009/3/layout/PieProcess"/>
    <dgm:cxn modelId="{D3DB9701-588F-4D41-8CF7-66D9AEA2AD55}" type="presParOf" srcId="{B81CDC5F-B3F5-4CB4-AEDE-37C15D708B9D}" destId="{E0DBE315-B499-4F9F-ADD9-684E8186DC77}" srcOrd="10" destOrd="0" presId="urn:microsoft.com/office/officeart/2009/3/layout/PieProcess"/>
    <dgm:cxn modelId="{8CB6D180-D6C5-46F6-A4E6-C160C3300683}" type="presParOf" srcId="{E0DBE315-B499-4F9F-ADD9-684E8186DC77}" destId="{2F03B870-58C1-4AE4-869E-B3C51047EE97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59471A-318E-4555-86A5-22D7B530E95D}">
      <dsp:nvSpPr>
        <dsp:cNvPr id="0" name=""/>
        <dsp:cNvSpPr/>
      </dsp:nvSpPr>
      <dsp:spPr>
        <a:xfrm>
          <a:off x="870" y="331390"/>
          <a:ext cx="850304" cy="850304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04B30E-4169-4436-8052-DC0A5FA511BE}">
      <dsp:nvSpPr>
        <dsp:cNvPr id="0" name=""/>
        <dsp:cNvSpPr/>
      </dsp:nvSpPr>
      <dsp:spPr>
        <a:xfrm>
          <a:off x="85900" y="416421"/>
          <a:ext cx="680243" cy="680243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3B3E9-90D1-47DB-9703-4D132536863F}">
      <dsp:nvSpPr>
        <dsp:cNvPr id="0" name=""/>
        <dsp:cNvSpPr/>
      </dsp:nvSpPr>
      <dsp:spPr>
        <a:xfrm rot="16200000">
          <a:off x="-976980" y="2244576"/>
          <a:ext cx="2465883" cy="5101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Niveau 5</a:t>
          </a:r>
          <a:r>
            <a:rPr lang="fr-FR" sz="3600" kern="1200" baseline="30000" dirty="0"/>
            <a:t>ème</a:t>
          </a:r>
          <a:r>
            <a:rPr lang="fr-FR" sz="3600" kern="1200" dirty="0"/>
            <a:t> </a:t>
          </a:r>
        </a:p>
      </dsp:txBody>
      <dsp:txXfrm>
        <a:off x="-976980" y="2244576"/>
        <a:ext cx="2465883" cy="510182"/>
      </dsp:txXfrm>
    </dsp:sp>
    <dsp:sp modelId="{9DE2DFFC-EEFC-4755-9BF9-D7B97D3F42DB}">
      <dsp:nvSpPr>
        <dsp:cNvPr id="0" name=""/>
        <dsp:cNvSpPr/>
      </dsp:nvSpPr>
      <dsp:spPr>
        <a:xfrm>
          <a:off x="596083" y="331390"/>
          <a:ext cx="1700609" cy="3401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latin typeface="Arial" pitchFamily="34" charset="0"/>
              <a:cs typeface="Arial" pitchFamily="34" charset="0"/>
            </a:rPr>
            <a:t>Séquence</a:t>
          </a:r>
          <a:r>
            <a:rPr lang="fr-FR" sz="1500" kern="1200" dirty="0">
              <a:latin typeface="Arial" pitchFamily="34" charset="0"/>
              <a:cs typeface="Arial" pitchFamily="34" charset="0"/>
            </a:rPr>
            <a:t> pour situer le concept dans le processus pédagogique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b="1" kern="1200" dirty="0">
            <a:latin typeface="Arial" pitchFamily="34" charset="0"/>
            <a:cs typeface="Arial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latin typeface="Arial" pitchFamily="34" charset="0"/>
              <a:cs typeface="Arial" pitchFamily="34" charset="0"/>
            </a:rPr>
            <a:t>Séance</a:t>
          </a:r>
          <a:r>
            <a:rPr lang="fr-FR" sz="1500" kern="1200" dirty="0">
              <a:latin typeface="Arial" pitchFamily="34" charset="0"/>
              <a:cs typeface="Arial" pitchFamily="34" charset="0"/>
            </a:rPr>
            <a:t> dans laquelle on introduit le concept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b="1" kern="1200" dirty="0">
            <a:latin typeface="Arial" pitchFamily="34" charset="0"/>
            <a:cs typeface="Arial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latin typeface="Arial" pitchFamily="34" charset="0"/>
              <a:cs typeface="Arial" pitchFamily="34" charset="0"/>
            </a:rPr>
            <a:t>Fiche connaissance </a:t>
          </a:r>
          <a:r>
            <a:rPr lang="fr-FR" sz="1500" kern="1200" dirty="0">
              <a:latin typeface="Arial" pitchFamily="34" charset="0"/>
              <a:cs typeface="Arial" pitchFamily="34" charset="0"/>
            </a:rPr>
            <a:t>pour préconiser le niveau d’approfondissent</a:t>
          </a:r>
        </a:p>
      </dsp:txBody>
      <dsp:txXfrm>
        <a:off x="596083" y="331390"/>
        <a:ext cx="1700609" cy="3401218"/>
      </dsp:txXfrm>
    </dsp:sp>
    <dsp:sp modelId="{3F7DA792-231F-4902-89A2-86AFBA0817F9}">
      <dsp:nvSpPr>
        <dsp:cNvPr id="0" name=""/>
        <dsp:cNvSpPr/>
      </dsp:nvSpPr>
      <dsp:spPr>
        <a:xfrm>
          <a:off x="2560500" y="331390"/>
          <a:ext cx="850304" cy="850304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974E2A-19C9-4153-8764-CC0E7008FFBF}">
      <dsp:nvSpPr>
        <dsp:cNvPr id="0" name=""/>
        <dsp:cNvSpPr/>
      </dsp:nvSpPr>
      <dsp:spPr>
        <a:xfrm>
          <a:off x="2645531" y="416421"/>
          <a:ext cx="680243" cy="68024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96C11-C844-4D59-8B19-4C85997017CE}">
      <dsp:nvSpPr>
        <dsp:cNvPr id="0" name=""/>
        <dsp:cNvSpPr/>
      </dsp:nvSpPr>
      <dsp:spPr>
        <a:xfrm rot="16200000">
          <a:off x="1582650" y="2244576"/>
          <a:ext cx="2465883" cy="5101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Niveau 4</a:t>
          </a:r>
          <a:r>
            <a:rPr lang="fr-FR" sz="3600" kern="1200" baseline="30000" dirty="0"/>
            <a:t>ème</a:t>
          </a:r>
          <a:r>
            <a:rPr lang="fr-FR" sz="3600" kern="1200" dirty="0"/>
            <a:t> </a:t>
          </a:r>
        </a:p>
      </dsp:txBody>
      <dsp:txXfrm>
        <a:off x="1582650" y="2244576"/>
        <a:ext cx="2465883" cy="510182"/>
      </dsp:txXfrm>
    </dsp:sp>
    <dsp:sp modelId="{7B1BB096-007F-4B2D-94DA-C3572D3AB15E}">
      <dsp:nvSpPr>
        <dsp:cNvPr id="0" name=""/>
        <dsp:cNvSpPr/>
      </dsp:nvSpPr>
      <dsp:spPr>
        <a:xfrm>
          <a:off x="3155713" y="331390"/>
          <a:ext cx="1700609" cy="3401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latin typeface="Arial" pitchFamily="34" charset="0"/>
              <a:cs typeface="Arial" pitchFamily="34" charset="0"/>
            </a:rPr>
            <a:t>Séquence</a:t>
          </a:r>
          <a:r>
            <a:rPr lang="fr-FR" sz="1500" kern="1200" dirty="0">
              <a:latin typeface="Arial" pitchFamily="34" charset="0"/>
              <a:cs typeface="Arial" pitchFamily="34" charset="0"/>
            </a:rPr>
            <a:t> pour situer le concept dans le processus pédagogique</a:t>
          </a:r>
          <a:endParaRPr lang="fr-FR" sz="1500" kern="1200" dirty="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b="1" kern="1200" dirty="0">
            <a:latin typeface="Arial" pitchFamily="34" charset="0"/>
            <a:cs typeface="Arial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>
              <a:latin typeface="Arial" pitchFamily="34" charset="0"/>
              <a:cs typeface="Arial" pitchFamily="34" charset="0"/>
            </a:rPr>
            <a:t>Séance</a:t>
          </a:r>
          <a:r>
            <a:rPr lang="fr-FR" sz="1500" kern="1200">
              <a:latin typeface="Arial" pitchFamily="34" charset="0"/>
              <a:cs typeface="Arial" pitchFamily="34" charset="0"/>
            </a:rPr>
            <a:t> dans laquelle on introduit le concept</a:t>
          </a:r>
          <a:endParaRPr lang="fr-FR" sz="150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b="1" kern="1200" dirty="0">
            <a:latin typeface="Arial" pitchFamily="34" charset="0"/>
            <a:cs typeface="Arial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latin typeface="Arial" pitchFamily="34" charset="0"/>
              <a:cs typeface="Arial" pitchFamily="34" charset="0"/>
            </a:rPr>
            <a:t>Fiche connaissance </a:t>
          </a:r>
          <a:r>
            <a:rPr lang="fr-FR" sz="1500" kern="1200" dirty="0">
              <a:latin typeface="Arial" pitchFamily="34" charset="0"/>
              <a:cs typeface="Arial" pitchFamily="34" charset="0"/>
            </a:rPr>
            <a:t>pour préconiser le niveau d’approfondissent</a:t>
          </a:r>
        </a:p>
      </dsp:txBody>
      <dsp:txXfrm>
        <a:off x="3155713" y="331390"/>
        <a:ext cx="1700609" cy="3401218"/>
      </dsp:txXfrm>
    </dsp:sp>
    <dsp:sp modelId="{B607D0CF-9202-4D55-B827-A1A88E40E4DB}">
      <dsp:nvSpPr>
        <dsp:cNvPr id="0" name=""/>
        <dsp:cNvSpPr/>
      </dsp:nvSpPr>
      <dsp:spPr>
        <a:xfrm>
          <a:off x="5120131" y="331390"/>
          <a:ext cx="850304" cy="850304"/>
        </a:xfrm>
        <a:prstGeom prst="chord">
          <a:avLst>
            <a:gd name="adj1" fmla="val 4800000"/>
            <a:gd name="adj2" fmla="val 1680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E5CCA2-BE88-46E0-8FF4-52D7400A6570}">
      <dsp:nvSpPr>
        <dsp:cNvPr id="0" name=""/>
        <dsp:cNvSpPr/>
      </dsp:nvSpPr>
      <dsp:spPr>
        <a:xfrm>
          <a:off x="5205161" y="416421"/>
          <a:ext cx="680243" cy="68024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DEF5B9-6B73-4588-8126-D065855DD55E}">
      <dsp:nvSpPr>
        <dsp:cNvPr id="0" name=""/>
        <dsp:cNvSpPr/>
      </dsp:nvSpPr>
      <dsp:spPr>
        <a:xfrm rot="16200000">
          <a:off x="4142280" y="2244576"/>
          <a:ext cx="2465883" cy="5101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Niveau 3</a:t>
          </a:r>
          <a:r>
            <a:rPr lang="fr-FR" sz="3600" kern="1200" baseline="30000" dirty="0"/>
            <a:t>ème</a:t>
          </a:r>
          <a:r>
            <a:rPr lang="fr-FR" sz="3600" kern="1200" dirty="0"/>
            <a:t> </a:t>
          </a:r>
        </a:p>
      </dsp:txBody>
      <dsp:txXfrm>
        <a:off x="4142280" y="2244576"/>
        <a:ext cx="2465883" cy="510182"/>
      </dsp:txXfrm>
    </dsp:sp>
    <dsp:sp modelId="{2F03B870-58C1-4AE4-869E-B3C51047EE97}">
      <dsp:nvSpPr>
        <dsp:cNvPr id="0" name=""/>
        <dsp:cNvSpPr/>
      </dsp:nvSpPr>
      <dsp:spPr>
        <a:xfrm>
          <a:off x="5715344" y="331390"/>
          <a:ext cx="1700609" cy="34012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latin typeface="Arial" pitchFamily="34" charset="0"/>
              <a:cs typeface="Arial" pitchFamily="34" charset="0"/>
            </a:rPr>
            <a:t>Séquence</a:t>
          </a:r>
          <a:r>
            <a:rPr lang="fr-FR" sz="1500" kern="1200" dirty="0">
              <a:latin typeface="Arial" pitchFamily="34" charset="0"/>
              <a:cs typeface="Arial" pitchFamily="34" charset="0"/>
            </a:rPr>
            <a:t> pour situer le concept dans le processus pédagogique</a:t>
          </a:r>
          <a:endParaRPr lang="fr-FR" sz="1500" kern="1200" dirty="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b="1" kern="1200" dirty="0">
            <a:latin typeface="Arial" pitchFamily="34" charset="0"/>
            <a:cs typeface="Arial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>
              <a:latin typeface="Arial" pitchFamily="34" charset="0"/>
              <a:cs typeface="Arial" pitchFamily="34" charset="0"/>
            </a:rPr>
            <a:t>Séance</a:t>
          </a:r>
          <a:r>
            <a:rPr lang="fr-FR" sz="1500" kern="1200">
              <a:latin typeface="Arial" pitchFamily="34" charset="0"/>
              <a:cs typeface="Arial" pitchFamily="34" charset="0"/>
            </a:rPr>
            <a:t> dans laquelle on introduit le concept</a:t>
          </a:r>
          <a:endParaRPr lang="fr-FR" sz="1500" kern="1200" dirty="0">
            <a:latin typeface="Arial" pitchFamily="34" charset="0"/>
            <a:cs typeface="Arial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b="1" kern="1200" dirty="0">
            <a:latin typeface="Arial" pitchFamily="34" charset="0"/>
            <a:cs typeface="Arial" pitchFamily="34" charset="0"/>
          </a:endParaRP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>
              <a:latin typeface="Arial" pitchFamily="34" charset="0"/>
              <a:cs typeface="Arial" pitchFamily="34" charset="0"/>
            </a:rPr>
            <a:t>Fiche connaissance </a:t>
          </a:r>
          <a:r>
            <a:rPr lang="fr-FR" sz="1500" kern="1200" dirty="0">
              <a:latin typeface="Arial" pitchFamily="34" charset="0"/>
              <a:cs typeface="Arial" pitchFamily="34" charset="0"/>
            </a:rPr>
            <a:t>pour préconiser le niveau d’approfondissent</a:t>
          </a:r>
        </a:p>
      </dsp:txBody>
      <dsp:txXfrm>
        <a:off x="5715344" y="331390"/>
        <a:ext cx="1700609" cy="3401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54CAE-948E-4B44-863B-37585691D883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0C278-E2A1-4D13-8ECC-D9D4164B42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481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3B6D5-26E6-4F35-B6F7-3A8E72618AA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557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63B6D5-26E6-4F35-B6F7-3A8E72618AA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699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0455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578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7485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3776776" y="6361584"/>
            <a:ext cx="61494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Inspection Pédagogique Régionale</a:t>
            </a:r>
            <a:r>
              <a:rPr lang="fr-FR" sz="1400" baseline="0" dirty="0">
                <a:solidFill>
                  <a:schemeClr val="bg1">
                    <a:lumMod val="50000"/>
                  </a:schemeClr>
                </a:solidFill>
                <a:latin typeface="Industria" pitchFamily="2" charset="0"/>
                <a:cs typeface="Arial" pitchFamily="34" charset="0"/>
              </a:rPr>
              <a:t> des Sciences et Techniques Industrielles</a:t>
            </a:r>
            <a:endParaRPr lang="fr-FR" sz="1400" dirty="0">
              <a:solidFill>
                <a:schemeClr val="bg1">
                  <a:lumMod val="50000"/>
                </a:schemeClr>
              </a:solidFill>
              <a:latin typeface="Industria" pitchFamily="2" charset="0"/>
              <a:cs typeface="Arial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5954912"/>
            <a:ext cx="1572173" cy="786457"/>
          </a:xfrm>
          <a:prstGeom prst="rect">
            <a:avLst/>
          </a:prstGeom>
        </p:spPr>
      </p:pic>
      <p:sp>
        <p:nvSpPr>
          <p:cNvPr id="2" name="ZoneTexte 1"/>
          <p:cNvSpPr txBox="1"/>
          <p:nvPr userDrawn="1"/>
        </p:nvSpPr>
        <p:spPr>
          <a:xfrm>
            <a:off x="10429645" y="6361584"/>
            <a:ext cx="1426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t>Diapositive </a:t>
            </a:r>
            <a:fld id="{9ABD3C1C-7CF3-4A69-8CA8-53FF9E85F99B}" type="slidenum">
              <a:rPr lang="fr-FR" sz="1400" smtClean="0">
                <a:solidFill>
                  <a:schemeClr val="tx1">
                    <a:lumMod val="50000"/>
                    <a:lumOff val="50000"/>
                  </a:schemeClr>
                </a:solidFill>
                <a:latin typeface="Industria" pitchFamily="2" charset="0"/>
              </a:rPr>
              <a:pPr algn="r"/>
              <a:t>‹N°›</a:t>
            </a:fld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Industri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38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6589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4913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31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77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832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402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841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82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C3F74-43BE-4032-B03F-C6EBE0A0D1DC}" type="datetimeFigureOut">
              <a:rPr lang="fr-FR" smtClean="0"/>
              <a:t>07/04/2016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55EAC-2DD2-4A04-9739-C80BAA19EF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752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47528" y="332656"/>
            <a:ext cx="7007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10 – Principes de présentation des productions pédagogiques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279576" y="1268760"/>
            <a:ext cx="1800200" cy="86409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Fiche séquence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79576" y="2780928"/>
            <a:ext cx="180020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Fiche séance 1</a:t>
            </a:r>
          </a:p>
        </p:txBody>
      </p:sp>
      <p:sp>
        <p:nvSpPr>
          <p:cNvPr id="5" name="Rectangle 4"/>
          <p:cNvSpPr/>
          <p:nvPr/>
        </p:nvSpPr>
        <p:spPr>
          <a:xfrm>
            <a:off x="4295800" y="2780928"/>
            <a:ext cx="180020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Fiche séance 2</a:t>
            </a:r>
          </a:p>
        </p:txBody>
      </p:sp>
      <p:sp>
        <p:nvSpPr>
          <p:cNvPr id="6" name="Rectangle 5"/>
          <p:cNvSpPr/>
          <p:nvPr/>
        </p:nvSpPr>
        <p:spPr>
          <a:xfrm>
            <a:off x="6312024" y="2780928"/>
            <a:ext cx="180020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Fiche séance 3</a:t>
            </a:r>
          </a:p>
        </p:txBody>
      </p:sp>
      <p:sp>
        <p:nvSpPr>
          <p:cNvPr id="7" name="Rectangle 6"/>
          <p:cNvSpPr/>
          <p:nvPr/>
        </p:nvSpPr>
        <p:spPr>
          <a:xfrm>
            <a:off x="8328248" y="2780928"/>
            <a:ext cx="180020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Fiche séance 4</a:t>
            </a:r>
          </a:p>
        </p:txBody>
      </p:sp>
      <p:sp>
        <p:nvSpPr>
          <p:cNvPr id="17" name="Flèche à angle droit 16"/>
          <p:cNvSpPr/>
          <p:nvPr/>
        </p:nvSpPr>
        <p:spPr>
          <a:xfrm flipV="1">
            <a:off x="4295800" y="1628800"/>
            <a:ext cx="2088232" cy="720080"/>
          </a:xfrm>
          <a:prstGeom prst="bentUp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79576" y="3861048"/>
            <a:ext cx="180020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Ressources séance 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295800" y="3861048"/>
            <a:ext cx="180020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Ressources séance 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335426" y="3903581"/>
            <a:ext cx="180020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Ressources séance 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328248" y="3909851"/>
            <a:ext cx="180020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latin typeface="Arial" pitchFamily="34" charset="0"/>
                <a:cs typeface="Arial" pitchFamily="34" charset="0"/>
              </a:rPr>
              <a:t>Ressources séance 4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135560" y="1124744"/>
            <a:ext cx="2088232" cy="4392488"/>
          </a:xfrm>
          <a:prstGeom prst="roundRect">
            <a:avLst>
              <a:gd name="adj" fmla="val 9478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F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Ensemble présenté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1991544" y="990020"/>
            <a:ext cx="8352928" cy="4671228"/>
          </a:xfrm>
          <a:prstGeom prst="roundRect">
            <a:avLst>
              <a:gd name="adj" fmla="val 575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fr-FR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Ensemble mis à disposition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160888" y="5733256"/>
            <a:ext cx="40142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>
                <a:latin typeface="Arial" pitchFamily="34" charset="0"/>
                <a:cs typeface="Arial" pitchFamily="34" charset="0"/>
              </a:rPr>
              <a:t>Productions « élaborer une séquence »</a:t>
            </a:r>
          </a:p>
        </p:txBody>
      </p:sp>
    </p:spTree>
    <p:extLst>
      <p:ext uri="{BB962C8B-B14F-4D97-AF65-F5344CB8AC3E}">
        <p14:creationId xmlns:p14="http://schemas.microsoft.com/office/powerpoint/2010/main" val="418522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847528" y="332656"/>
            <a:ext cx="7007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10 – Principes de présentation des productions pédagogiques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360193" y="5445224"/>
            <a:ext cx="56156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dirty="0">
                <a:latin typeface="Arial" pitchFamily="34" charset="0"/>
                <a:cs typeface="Arial" pitchFamily="34" charset="0"/>
              </a:rPr>
              <a:t>Productions « piloter son enseignement sur le cycle 4 »</a:t>
            </a:r>
          </a:p>
        </p:txBody>
      </p:sp>
      <p:graphicFrame>
        <p:nvGraphicFramePr>
          <p:cNvPr id="9" name="Diagramme 8"/>
          <p:cNvGraphicFramePr/>
          <p:nvPr>
            <p:extLst/>
          </p:nvPr>
        </p:nvGraphicFramePr>
        <p:xfrm>
          <a:off x="2495600" y="1700808"/>
          <a:ext cx="74168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Chevron 9"/>
          <p:cNvSpPr/>
          <p:nvPr/>
        </p:nvSpPr>
        <p:spPr>
          <a:xfrm>
            <a:off x="2711624" y="1196752"/>
            <a:ext cx="7056784" cy="504056"/>
          </a:xfrm>
          <a:prstGeom prst="chevro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Un concept identique qui traverse le cycle 4</a:t>
            </a:r>
          </a:p>
        </p:txBody>
      </p:sp>
    </p:spTree>
    <p:extLst>
      <p:ext uri="{BB962C8B-B14F-4D97-AF65-F5344CB8AC3E}">
        <p14:creationId xmlns:p14="http://schemas.microsoft.com/office/powerpoint/2010/main" val="11216241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Grand écran</PresentationFormat>
  <Paragraphs>32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Industria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alain ichard</dc:creator>
  <cp:lastModifiedBy>alain ichard</cp:lastModifiedBy>
  <cp:revision>1</cp:revision>
  <dcterms:created xsi:type="dcterms:W3CDTF">2016-04-07T12:29:33Z</dcterms:created>
  <dcterms:modified xsi:type="dcterms:W3CDTF">2016-04-07T12:30:19Z</dcterms:modified>
</cp:coreProperties>
</file>